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Amatic SC"/>
      <p:regular r:id="rId28"/>
      <p:bold r:id="rId29"/>
    </p:embeddedFont>
    <p:embeddedFont>
      <p:font typeface="Montserrat"/>
      <p:regular r:id="rId30"/>
      <p:bold r:id="rId31"/>
      <p:italic r:id="rId32"/>
      <p:boldItalic r:id="rId33"/>
    </p:embeddedFont>
    <p:embeddedFont>
      <p:font typeface="Lato"/>
      <p:regular r:id="rId34"/>
      <p:bold r:id="rId35"/>
      <p:italic r:id="rId36"/>
      <p:boldItalic r:id="rId37"/>
    </p:embeddedFont>
    <p:embeddedFont>
      <p:font typeface="Lora"/>
      <p:regular r:id="rId38"/>
      <p:bold r:id="rId39"/>
      <p:italic r:id="rId40"/>
      <p:boldItalic r:id="rId41"/>
    </p:embeddedFont>
    <p:embeddedFont>
      <p:font typeface="Source Code Pro Black"/>
      <p:bold r:id="rId42"/>
      <p:boldItalic r:id="rId43"/>
    </p:embeddedFont>
    <p:embeddedFont>
      <p:font typeface="Average"/>
      <p:regular r:id="rId44"/>
    </p:embeddedFont>
    <p:embeddedFont>
      <p:font typeface="Source Code Pro Medium"/>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9" roundtripDataSignature="AMtx7mjInNMvj9+/3EfbTKkUvNQ6NgMv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CB6A14-216E-42D4-B5D6-4F135674ED15}">
  <a:tblStyle styleId="{72CB6A14-216E-42D4-B5D6-4F135674ED1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italic.fntdata"/><Relationship Id="rId42" Type="http://schemas.openxmlformats.org/officeDocument/2006/relationships/font" Target="fonts/SourceCodeProBlack-bold.fntdata"/><Relationship Id="rId41" Type="http://schemas.openxmlformats.org/officeDocument/2006/relationships/font" Target="fonts/Lora-boldItalic.fntdata"/><Relationship Id="rId44" Type="http://schemas.openxmlformats.org/officeDocument/2006/relationships/font" Target="fonts/Average-regular.fntdata"/><Relationship Id="rId43" Type="http://schemas.openxmlformats.org/officeDocument/2006/relationships/font" Target="fonts/SourceCodeProBlack-boldItalic.fntdata"/><Relationship Id="rId46" Type="http://schemas.openxmlformats.org/officeDocument/2006/relationships/font" Target="fonts/SourceCodeProMedium-bold.fntdata"/><Relationship Id="rId45" Type="http://schemas.openxmlformats.org/officeDocument/2006/relationships/font" Target="fonts/SourceCodePr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ourceCodeProMedium-boldItalic.fntdata"/><Relationship Id="rId47" Type="http://schemas.openxmlformats.org/officeDocument/2006/relationships/font" Target="fonts/SourceCodeProMedium-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33" Type="http://schemas.openxmlformats.org/officeDocument/2006/relationships/font" Target="fonts/Montserrat-boldItalic.fntdata"/><Relationship Id="rId32" Type="http://schemas.openxmlformats.org/officeDocument/2006/relationships/font" Target="fonts/Montserrat-italic.fntdata"/><Relationship Id="rId35" Type="http://schemas.openxmlformats.org/officeDocument/2006/relationships/font" Target="fonts/Lato-bold.fntdata"/><Relationship Id="rId34" Type="http://schemas.openxmlformats.org/officeDocument/2006/relationships/font" Target="fonts/Lato-regular.fntdata"/><Relationship Id="rId37" Type="http://schemas.openxmlformats.org/officeDocument/2006/relationships/font" Target="fonts/Lato-boldItalic.fntdata"/><Relationship Id="rId36" Type="http://schemas.openxmlformats.org/officeDocument/2006/relationships/font" Target="fonts/Lato-italic.fntdata"/><Relationship Id="rId39" Type="http://schemas.openxmlformats.org/officeDocument/2006/relationships/font" Target="fonts/Lora-bold.fntdata"/><Relationship Id="rId38" Type="http://schemas.openxmlformats.org/officeDocument/2006/relationships/font" Target="fonts/Lora-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AmaticSC-regular.fntdata"/><Relationship Id="rId27" Type="http://schemas.openxmlformats.org/officeDocument/2006/relationships/slide" Target="slides/slide21.xml"/><Relationship Id="rId29" Type="http://schemas.openxmlformats.org/officeDocument/2006/relationships/font" Target="fonts/AmaticSC-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grpSp>
        <p:nvGrpSpPr>
          <p:cNvPr id="10" name="Google Shape;10;p23"/>
          <p:cNvGrpSpPr/>
          <p:nvPr/>
        </p:nvGrpSpPr>
        <p:grpSpPr>
          <a:xfrm>
            <a:off x="0" y="381001"/>
            <a:ext cx="1037850" cy="1016288"/>
            <a:chOff x="0" y="381001"/>
            <a:chExt cx="1037850" cy="1016288"/>
          </a:xfrm>
        </p:grpSpPr>
        <p:sp>
          <p:nvSpPr>
            <p:cNvPr id="11" name="Google Shape;11;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 name="Google Shape;13;p2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 name="Google Shape;14;p2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 name="Google Shape;1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32"/>
          <p:cNvGrpSpPr/>
          <p:nvPr/>
        </p:nvGrpSpPr>
        <p:grpSpPr>
          <a:xfrm>
            <a:off x="4406400" y="0"/>
            <a:ext cx="4737600" cy="5143065"/>
            <a:chOff x="4406400" y="0"/>
            <a:chExt cx="4737600" cy="5143065"/>
          </a:xfrm>
        </p:grpSpPr>
        <p:sp>
          <p:nvSpPr>
            <p:cNvPr id="107" name="Google Shape;107;p32"/>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2"/>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2"/>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2"/>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2"/>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2"/>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2"/>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2"/>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2"/>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2"/>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2"/>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2"/>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2"/>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2"/>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2"/>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2"/>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32"/>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32"/>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4"/>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 name="Google Shape;18;p24"/>
          <p:cNvGrpSpPr/>
          <p:nvPr/>
        </p:nvGrpSpPr>
        <p:grpSpPr>
          <a:xfrm>
            <a:off x="0" y="490"/>
            <a:ext cx="5153705" cy="5134399"/>
            <a:chOff x="0" y="75"/>
            <a:chExt cx="5153705" cy="5152950"/>
          </a:xfrm>
        </p:grpSpPr>
        <p:sp>
          <p:nvSpPr>
            <p:cNvPr id="19" name="Google Shape;19;p24"/>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4"/>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24"/>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4" name="Google Shape;24;p24"/>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5" name="Google Shape;2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grpSp>
        <p:nvGrpSpPr>
          <p:cNvPr id="27" name="Google Shape;27;p25"/>
          <p:cNvGrpSpPr/>
          <p:nvPr/>
        </p:nvGrpSpPr>
        <p:grpSpPr>
          <a:xfrm>
            <a:off x="4406400" y="0"/>
            <a:ext cx="4737600" cy="5143065"/>
            <a:chOff x="4406400" y="0"/>
            <a:chExt cx="4737600" cy="5143065"/>
          </a:xfrm>
        </p:grpSpPr>
        <p:sp>
          <p:nvSpPr>
            <p:cNvPr id="28" name="Google Shape;28;p2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25"/>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26"/>
          <p:cNvGrpSpPr/>
          <p:nvPr/>
        </p:nvGrpSpPr>
        <p:grpSpPr>
          <a:xfrm>
            <a:off x="0" y="381001"/>
            <a:ext cx="1037850" cy="1016288"/>
            <a:chOff x="0" y="381001"/>
            <a:chExt cx="1037850" cy="1016288"/>
          </a:xfrm>
        </p:grpSpPr>
        <p:sp>
          <p:nvSpPr>
            <p:cNvPr id="50" name="Google Shape;50;p2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26"/>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26"/>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27"/>
          <p:cNvGrpSpPr/>
          <p:nvPr/>
        </p:nvGrpSpPr>
        <p:grpSpPr>
          <a:xfrm>
            <a:off x="0" y="381001"/>
            <a:ext cx="1037850" cy="1016288"/>
            <a:chOff x="0" y="381001"/>
            <a:chExt cx="1037850" cy="1016288"/>
          </a:xfrm>
        </p:grpSpPr>
        <p:sp>
          <p:nvSpPr>
            <p:cNvPr id="58" name="Google Shape;58;p2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28"/>
          <p:cNvGrpSpPr/>
          <p:nvPr/>
        </p:nvGrpSpPr>
        <p:grpSpPr>
          <a:xfrm>
            <a:off x="0" y="381001"/>
            <a:ext cx="1037850" cy="1016288"/>
            <a:chOff x="0" y="381001"/>
            <a:chExt cx="1037850" cy="1016288"/>
          </a:xfrm>
        </p:grpSpPr>
        <p:sp>
          <p:nvSpPr>
            <p:cNvPr id="64" name="Google Shape;64;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28"/>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28"/>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8" name="Google Shape;6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29"/>
          <p:cNvGrpSpPr/>
          <p:nvPr/>
        </p:nvGrpSpPr>
        <p:grpSpPr>
          <a:xfrm>
            <a:off x="4406400" y="0"/>
            <a:ext cx="4737600" cy="5143500"/>
            <a:chOff x="4406400" y="0"/>
            <a:chExt cx="4737600" cy="5143500"/>
          </a:xfrm>
        </p:grpSpPr>
        <p:sp>
          <p:nvSpPr>
            <p:cNvPr id="71" name="Google Shape;71;p29"/>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9"/>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9"/>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9"/>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9"/>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9"/>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9"/>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9"/>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9"/>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9"/>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9"/>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9"/>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9"/>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9"/>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9"/>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9"/>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9"/>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9"/>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29"/>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30"/>
          <p:cNvGrpSpPr/>
          <p:nvPr/>
        </p:nvGrpSpPr>
        <p:grpSpPr>
          <a:xfrm>
            <a:off x="0" y="381001"/>
            <a:ext cx="1037850" cy="1016288"/>
            <a:chOff x="0" y="381001"/>
            <a:chExt cx="1037850" cy="1016288"/>
          </a:xfrm>
        </p:grpSpPr>
        <p:sp>
          <p:nvSpPr>
            <p:cNvPr id="93" name="Google Shape;93;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30"/>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30"/>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30"/>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31"/>
          <p:cNvGrpSpPr/>
          <p:nvPr/>
        </p:nvGrpSpPr>
        <p:grpSpPr>
          <a:xfrm>
            <a:off x="0" y="4128572"/>
            <a:ext cx="698925" cy="684657"/>
            <a:chOff x="0" y="3785672"/>
            <a:chExt cx="698925" cy="684657"/>
          </a:xfrm>
        </p:grpSpPr>
        <p:sp>
          <p:nvSpPr>
            <p:cNvPr id="101" name="Google Shape;101;p31"/>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1"/>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31"/>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4" name="Google Shape;10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txBox="1"/>
          <p:nvPr>
            <p:ph type="title"/>
          </p:nvPr>
        </p:nvSpPr>
        <p:spPr>
          <a:xfrm>
            <a:off x="827600" y="507575"/>
            <a:ext cx="6807000" cy="1579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ts val="891"/>
              <a:buNone/>
            </a:pPr>
            <a:r>
              <a:rPr b="1" lang="en" sz="4810"/>
              <a:t>EcoTrack- Your Personal Sustainability Companion</a:t>
            </a:r>
            <a:endParaRPr b="1" sz="4810"/>
          </a:p>
        </p:txBody>
      </p:sp>
      <p:sp>
        <p:nvSpPr>
          <p:cNvPr id="135" name="Google Shape;135;p1"/>
          <p:cNvSpPr txBox="1"/>
          <p:nvPr>
            <p:ph idx="1" type="body"/>
          </p:nvPr>
        </p:nvSpPr>
        <p:spPr>
          <a:xfrm>
            <a:off x="311700" y="3198850"/>
            <a:ext cx="4055400" cy="1824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b="1" lang="en" sz="1390"/>
              <a:t>How can we reduce carbon footprints</a:t>
            </a:r>
            <a:endParaRPr b="1" sz="1390"/>
          </a:p>
          <a:p>
            <a:pPr indent="0" lvl="0" marL="0" rtl="0" algn="l">
              <a:lnSpc>
                <a:spcPct val="105000"/>
              </a:lnSpc>
              <a:spcBef>
                <a:spcPts val="1200"/>
              </a:spcBef>
              <a:spcAft>
                <a:spcPts val="0"/>
              </a:spcAft>
              <a:buSzPts val="605"/>
              <a:buNone/>
            </a:pPr>
            <a:r>
              <a:rPr b="1" lang="en" sz="1390"/>
              <a:t>Solutions</a:t>
            </a:r>
            <a:endParaRPr b="1" sz="1390"/>
          </a:p>
          <a:p>
            <a:pPr indent="0" lvl="0" marL="0" rtl="0" algn="l">
              <a:lnSpc>
                <a:spcPct val="105000"/>
              </a:lnSpc>
              <a:spcBef>
                <a:spcPts val="1200"/>
              </a:spcBef>
              <a:spcAft>
                <a:spcPts val="0"/>
              </a:spcAft>
              <a:buSzPts val="605"/>
              <a:buNone/>
            </a:pPr>
            <a:r>
              <a:rPr b="1" lang="en" sz="1390"/>
              <a:t>Methods</a:t>
            </a:r>
            <a:endParaRPr b="1" sz="1390"/>
          </a:p>
          <a:p>
            <a:pPr indent="0" lvl="0" marL="0" rtl="0" algn="l">
              <a:lnSpc>
                <a:spcPct val="105000"/>
              </a:lnSpc>
              <a:spcBef>
                <a:spcPts val="1200"/>
              </a:spcBef>
              <a:spcAft>
                <a:spcPts val="0"/>
              </a:spcAft>
              <a:buSzPts val="605"/>
              <a:buNone/>
            </a:pPr>
            <a:r>
              <a:rPr b="1" lang="en" sz="1390"/>
              <a:t>Community</a:t>
            </a:r>
            <a:endParaRPr b="1" sz="1390"/>
          </a:p>
          <a:p>
            <a:pPr indent="0" lvl="0" marL="0" rtl="0" algn="l">
              <a:lnSpc>
                <a:spcPct val="105000"/>
              </a:lnSpc>
              <a:spcBef>
                <a:spcPts val="1200"/>
              </a:spcBef>
              <a:spcAft>
                <a:spcPts val="0"/>
              </a:spcAft>
              <a:buSzPts val="605"/>
              <a:buNone/>
            </a:pPr>
            <a:r>
              <a:rPr b="1" lang="en" sz="1390"/>
              <a:t>Track activity</a:t>
            </a:r>
            <a:endParaRPr b="1" sz="1390"/>
          </a:p>
          <a:p>
            <a:pPr indent="0" lvl="0" marL="0" rtl="0" algn="l">
              <a:lnSpc>
                <a:spcPct val="105000"/>
              </a:lnSpc>
              <a:spcBef>
                <a:spcPts val="1200"/>
              </a:spcBef>
              <a:spcAft>
                <a:spcPts val="1200"/>
              </a:spcAft>
              <a:buSzPts val="605"/>
              <a:buNone/>
            </a:pPr>
            <a:r>
              <a:t/>
            </a:r>
            <a:endParaRPr b="1" sz="1390"/>
          </a:p>
        </p:txBody>
      </p:sp>
      <p:cxnSp>
        <p:nvCxnSpPr>
          <p:cNvPr id="136" name="Google Shape;136;p1"/>
          <p:cNvCxnSpPr/>
          <p:nvPr/>
        </p:nvCxnSpPr>
        <p:spPr>
          <a:xfrm>
            <a:off x="6108775" y="16450"/>
            <a:ext cx="3065100" cy="3241200"/>
          </a:xfrm>
          <a:prstGeom prst="straightConnector1">
            <a:avLst/>
          </a:prstGeom>
          <a:noFill/>
          <a:ln cap="flat" cmpd="sng" w="9525">
            <a:solidFill>
              <a:schemeClr val="dk2"/>
            </a:solidFill>
            <a:prstDash val="solid"/>
            <a:round/>
            <a:headEnd len="sm" w="sm" type="none"/>
            <a:tailEnd len="sm" w="sm" type="none"/>
          </a:ln>
        </p:spPr>
      </p:cxnSp>
      <p:sp>
        <p:nvSpPr>
          <p:cNvPr id="137" name="Google Shape;137;p1"/>
          <p:cNvSpPr/>
          <p:nvPr/>
        </p:nvSpPr>
        <p:spPr>
          <a:xfrm rot="10800000">
            <a:off x="6085175" y="-30575"/>
            <a:ext cx="3065100" cy="3252900"/>
          </a:xfrm>
          <a:prstGeom prst="rtTriangle">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 calcmode="lin" valueType="num">
                                      <p:cBhvr additive="base">
                                        <p:cTn dur="1000"/>
                                        <p:tgtEl>
                                          <p:spTgt spid="13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0"/>
          <p:cNvSpPr txBox="1"/>
          <p:nvPr>
            <p:ph type="ctrTitle"/>
          </p:nvPr>
        </p:nvSpPr>
        <p:spPr>
          <a:xfrm>
            <a:off x="3537150" y="75275"/>
            <a:ext cx="5017500" cy="157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n" u="sng"/>
              <a:t> Profile Page</a:t>
            </a:r>
            <a:endParaRPr b="1" u="sng"/>
          </a:p>
        </p:txBody>
      </p:sp>
      <p:sp>
        <p:nvSpPr>
          <p:cNvPr id="201" name="Google Shape;201;p10"/>
          <p:cNvSpPr txBox="1"/>
          <p:nvPr>
            <p:ph idx="1" type="subTitle"/>
          </p:nvPr>
        </p:nvSpPr>
        <p:spPr>
          <a:xfrm>
            <a:off x="5286775" y="1190750"/>
            <a:ext cx="3267900" cy="3240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It contains all general information about the user.</a:t>
            </a:r>
            <a:endParaRPr sz="1800"/>
          </a:p>
          <a:p>
            <a:pPr indent="-342900" lvl="0" marL="457200" rtl="0" algn="l">
              <a:lnSpc>
                <a:spcPct val="100000"/>
              </a:lnSpc>
              <a:spcBef>
                <a:spcPts val="0"/>
              </a:spcBef>
              <a:spcAft>
                <a:spcPts val="0"/>
              </a:spcAft>
              <a:buSzPts val="1800"/>
              <a:buChar char="●"/>
            </a:pPr>
            <a:r>
              <a:rPr lang="en" sz="1800"/>
              <a:t>It has a notification button receive all new information and news.</a:t>
            </a:r>
            <a:endParaRPr sz="1800"/>
          </a:p>
          <a:p>
            <a:pPr indent="-342900" lvl="0" marL="457200" rtl="0" algn="l">
              <a:lnSpc>
                <a:spcPct val="100000"/>
              </a:lnSpc>
              <a:spcBef>
                <a:spcPts val="0"/>
              </a:spcBef>
              <a:spcAft>
                <a:spcPts val="0"/>
              </a:spcAft>
              <a:buSzPts val="1800"/>
              <a:buChar char="●"/>
            </a:pPr>
            <a:r>
              <a:rPr lang="en" sz="1800"/>
              <a:t>Social links helps to connect to all the social media platform like twitter,instagram,facebook.</a:t>
            </a:r>
            <a:endParaRPr sz="1800"/>
          </a:p>
          <a:p>
            <a:pPr indent="0" lvl="0" marL="0" rtl="0" algn="l">
              <a:lnSpc>
                <a:spcPct val="100000"/>
              </a:lnSpc>
              <a:spcBef>
                <a:spcPts val="0"/>
              </a:spcBef>
              <a:spcAft>
                <a:spcPts val="0"/>
              </a:spcAft>
              <a:buSzPts val="1300"/>
              <a:buNone/>
            </a:pPr>
            <a:r>
              <a:t/>
            </a:r>
            <a:endParaRPr sz="1800"/>
          </a:p>
        </p:txBody>
      </p:sp>
      <p:pic>
        <p:nvPicPr>
          <p:cNvPr id="202" name="Google Shape;202;p10"/>
          <p:cNvPicPr preferRelativeResize="0"/>
          <p:nvPr/>
        </p:nvPicPr>
        <p:blipFill rotWithShape="1">
          <a:blip r:embed="rId3">
            <a:alphaModFix/>
          </a:blip>
          <a:srcRect b="0" l="0" r="0" t="0"/>
          <a:stretch/>
        </p:blipFill>
        <p:spPr>
          <a:xfrm>
            <a:off x="187650" y="1313350"/>
            <a:ext cx="4779154" cy="27355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1"/>
          <p:cNvSpPr txBox="1"/>
          <p:nvPr>
            <p:ph type="ctrTitle"/>
          </p:nvPr>
        </p:nvSpPr>
        <p:spPr>
          <a:xfrm>
            <a:off x="1152600" y="0"/>
            <a:ext cx="7743000" cy="963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n" u="sng"/>
              <a:t>Carbon footprint tracker</a:t>
            </a:r>
            <a:endParaRPr b="1" u="sng"/>
          </a:p>
        </p:txBody>
      </p:sp>
      <p:sp>
        <p:nvSpPr>
          <p:cNvPr id="208" name="Google Shape;208;p11"/>
          <p:cNvSpPr txBox="1"/>
          <p:nvPr>
            <p:ph idx="1" type="subTitle"/>
          </p:nvPr>
        </p:nvSpPr>
        <p:spPr>
          <a:xfrm>
            <a:off x="4398300" y="1179000"/>
            <a:ext cx="4497300" cy="3675600"/>
          </a:xfrm>
          <a:prstGeom prst="rect">
            <a:avLst/>
          </a:prstGeom>
          <a:noFill/>
          <a:ln>
            <a:noFill/>
          </a:ln>
        </p:spPr>
        <p:txBody>
          <a:bodyPr anchorCtr="0" anchor="t" bIns="91425" lIns="91425" spcFirstLastPara="1" rIns="91425" wrap="square" tIns="91425">
            <a:normAutofit/>
          </a:bodyPr>
          <a:lstStyle/>
          <a:p>
            <a:pPr indent="-349250" lvl="0" marL="457200" rtl="0" algn="l">
              <a:lnSpc>
                <a:spcPct val="100000"/>
              </a:lnSpc>
              <a:spcBef>
                <a:spcPts val="0"/>
              </a:spcBef>
              <a:spcAft>
                <a:spcPts val="0"/>
              </a:spcAft>
              <a:buSzPts val="1900"/>
              <a:buChar char="●"/>
            </a:pPr>
            <a:r>
              <a:rPr lang="en" sz="1900"/>
              <a:t>A carbon footprint tracker measures carbon emissions from activities like energy use, transportation, and waste.</a:t>
            </a:r>
            <a:endParaRPr sz="1900"/>
          </a:p>
          <a:p>
            <a:pPr indent="0" lvl="0" marL="457200" rtl="0" algn="l">
              <a:lnSpc>
                <a:spcPct val="100000"/>
              </a:lnSpc>
              <a:spcBef>
                <a:spcPts val="0"/>
              </a:spcBef>
              <a:spcAft>
                <a:spcPts val="0"/>
              </a:spcAft>
              <a:buSzPts val="1300"/>
              <a:buNone/>
            </a:pPr>
            <a:r>
              <a:t/>
            </a:r>
            <a:endParaRPr sz="1900"/>
          </a:p>
          <a:p>
            <a:pPr indent="-349250" lvl="0" marL="457200" rtl="0" algn="l">
              <a:lnSpc>
                <a:spcPct val="100000"/>
              </a:lnSpc>
              <a:spcBef>
                <a:spcPts val="0"/>
              </a:spcBef>
              <a:spcAft>
                <a:spcPts val="0"/>
              </a:spcAft>
              <a:buSzPts val="1900"/>
              <a:buChar char="●"/>
            </a:pPr>
            <a:r>
              <a:rPr lang="en" sz="1900"/>
              <a:t> It helps users understand their environmental impact and identify areas for improvement.</a:t>
            </a:r>
            <a:endParaRPr sz="1900"/>
          </a:p>
        </p:txBody>
      </p:sp>
      <p:pic>
        <p:nvPicPr>
          <p:cNvPr id="209" name="Google Shape;209;p11"/>
          <p:cNvPicPr preferRelativeResize="0"/>
          <p:nvPr/>
        </p:nvPicPr>
        <p:blipFill rotWithShape="1">
          <a:blip r:embed="rId3">
            <a:alphaModFix/>
          </a:blip>
          <a:srcRect b="0" l="0" r="0" t="0"/>
          <a:stretch/>
        </p:blipFill>
        <p:spPr>
          <a:xfrm>
            <a:off x="448550" y="860300"/>
            <a:ext cx="3370399" cy="4130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2"/>
          <p:cNvSpPr txBox="1"/>
          <p:nvPr>
            <p:ph type="ctrTitle"/>
          </p:nvPr>
        </p:nvSpPr>
        <p:spPr>
          <a:xfrm>
            <a:off x="2411525" y="0"/>
            <a:ext cx="5017500" cy="1057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Track Your Activity</a:t>
            </a:r>
            <a:endParaRPr b="1" u="sng"/>
          </a:p>
        </p:txBody>
      </p:sp>
      <p:sp>
        <p:nvSpPr>
          <p:cNvPr id="215" name="Google Shape;215;p12"/>
          <p:cNvSpPr txBox="1"/>
          <p:nvPr>
            <p:ph idx="1" type="subTitle"/>
          </p:nvPr>
        </p:nvSpPr>
        <p:spPr>
          <a:xfrm>
            <a:off x="4992375" y="1136050"/>
            <a:ext cx="3562200" cy="329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800"/>
              <a:t>The "Track Daily Activity" feature of our Carbon Footprint Tracker empowers you to take control of your environmental impact by logging and analyzing your everyday actions. By recording your daily activities, you can gain valuable insights into how different behaviors contribute to your overall carbon footprint and identify opportunities for improvement.</a:t>
            </a:r>
            <a:endParaRPr sz="1800"/>
          </a:p>
        </p:txBody>
      </p:sp>
      <p:pic>
        <p:nvPicPr>
          <p:cNvPr id="216" name="Google Shape;216;p12"/>
          <p:cNvPicPr preferRelativeResize="0"/>
          <p:nvPr/>
        </p:nvPicPr>
        <p:blipFill rotWithShape="1">
          <a:blip r:embed="rId3">
            <a:alphaModFix/>
          </a:blip>
          <a:srcRect b="0" l="0" r="0" t="0"/>
          <a:stretch/>
        </p:blipFill>
        <p:spPr>
          <a:xfrm>
            <a:off x="469024" y="1057877"/>
            <a:ext cx="4022299" cy="3509050"/>
          </a:xfrm>
          <a:prstGeom prst="rect">
            <a:avLst/>
          </a:prstGeom>
          <a:noFill/>
          <a:ln>
            <a:noFill/>
          </a:ln>
        </p:spPr>
      </p:pic>
      <p:sp>
        <p:nvSpPr>
          <p:cNvPr id="217" name="Google Shape;217;p12"/>
          <p:cNvSpPr txBox="1"/>
          <p:nvPr/>
        </p:nvSpPr>
        <p:spPr>
          <a:xfrm>
            <a:off x="6368150" y="1511250"/>
            <a:ext cx="2793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3"/>
          <p:cNvSpPr txBox="1"/>
          <p:nvPr>
            <p:ph type="ctrTitle"/>
          </p:nvPr>
        </p:nvSpPr>
        <p:spPr>
          <a:xfrm>
            <a:off x="552400" y="98325"/>
            <a:ext cx="7816800" cy="693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Personalized Sustainability Tips</a:t>
            </a:r>
            <a:endParaRPr b="1" u="sng"/>
          </a:p>
        </p:txBody>
      </p:sp>
      <p:sp>
        <p:nvSpPr>
          <p:cNvPr id="223" name="Google Shape;223;p13"/>
          <p:cNvSpPr txBox="1"/>
          <p:nvPr>
            <p:ph idx="1" type="subTitle"/>
          </p:nvPr>
        </p:nvSpPr>
        <p:spPr>
          <a:xfrm>
            <a:off x="4054350" y="1214250"/>
            <a:ext cx="4864800" cy="3194100"/>
          </a:xfrm>
          <a:prstGeom prst="rect">
            <a:avLst/>
          </a:prstGeom>
          <a:noFill/>
          <a:ln>
            <a:noFill/>
          </a:ln>
        </p:spPr>
        <p:txBody>
          <a:bodyPr anchorCtr="0" anchor="t" bIns="91425" lIns="91425" spcFirstLastPara="1" rIns="91425" wrap="square" tIns="91425">
            <a:normAutofit/>
          </a:bodyPr>
          <a:lstStyle/>
          <a:p>
            <a:pPr indent="-349250" lvl="0" marL="457200" rtl="0" algn="l">
              <a:lnSpc>
                <a:spcPct val="100000"/>
              </a:lnSpc>
              <a:spcBef>
                <a:spcPts val="0"/>
              </a:spcBef>
              <a:spcAft>
                <a:spcPts val="0"/>
              </a:spcAft>
              <a:buSzPts val="1900"/>
              <a:buChar char="●"/>
            </a:pPr>
            <a:r>
              <a:rPr lang="en" sz="1900"/>
              <a:t>Provide personalized sustainability tips based on user activities and preferences.</a:t>
            </a:r>
            <a:endParaRPr sz="1900"/>
          </a:p>
          <a:p>
            <a:pPr indent="0" lvl="0" marL="457200" rtl="0" algn="l">
              <a:lnSpc>
                <a:spcPct val="100000"/>
              </a:lnSpc>
              <a:spcBef>
                <a:spcPts val="0"/>
              </a:spcBef>
              <a:spcAft>
                <a:spcPts val="0"/>
              </a:spcAft>
              <a:buSzPts val="1300"/>
              <a:buNone/>
            </a:pPr>
            <a:r>
              <a:t/>
            </a:r>
            <a:endParaRPr sz="1900"/>
          </a:p>
          <a:p>
            <a:pPr indent="0" lvl="0" marL="457200" rtl="0" algn="l">
              <a:lnSpc>
                <a:spcPct val="100000"/>
              </a:lnSpc>
              <a:spcBef>
                <a:spcPts val="0"/>
              </a:spcBef>
              <a:spcAft>
                <a:spcPts val="0"/>
              </a:spcAft>
              <a:buSzPts val="1300"/>
              <a:buNone/>
            </a:pPr>
            <a:r>
              <a:t/>
            </a:r>
            <a:endParaRPr sz="1900"/>
          </a:p>
          <a:p>
            <a:pPr indent="-349250" lvl="0" marL="457200" rtl="0" algn="l">
              <a:lnSpc>
                <a:spcPct val="100000"/>
              </a:lnSpc>
              <a:spcBef>
                <a:spcPts val="0"/>
              </a:spcBef>
              <a:spcAft>
                <a:spcPts val="0"/>
              </a:spcAft>
              <a:buSzPts val="1900"/>
              <a:buChar char="●"/>
            </a:pPr>
            <a:r>
              <a:rPr lang="en" sz="1900"/>
              <a:t>Use machine learning to analyze user data and generate personalized recommendations.</a:t>
            </a:r>
            <a:endParaRPr sz="1900"/>
          </a:p>
        </p:txBody>
      </p:sp>
      <p:pic>
        <p:nvPicPr>
          <p:cNvPr id="224" name="Google Shape;224;p13"/>
          <p:cNvPicPr preferRelativeResize="0"/>
          <p:nvPr/>
        </p:nvPicPr>
        <p:blipFill rotWithShape="1">
          <a:blip r:embed="rId3">
            <a:alphaModFix/>
          </a:blip>
          <a:srcRect b="0" l="0" r="0" t="0"/>
          <a:stretch/>
        </p:blipFill>
        <p:spPr>
          <a:xfrm>
            <a:off x="552400" y="944025"/>
            <a:ext cx="2946380" cy="4047073"/>
          </a:xfrm>
          <a:prstGeom prst="rect">
            <a:avLst/>
          </a:prstGeom>
          <a:noFill/>
          <a:ln>
            <a:noFill/>
          </a:ln>
        </p:spPr>
      </p:pic>
      <p:sp>
        <p:nvSpPr>
          <p:cNvPr id="225" name="Google Shape;225;p13"/>
          <p:cNvSpPr txBox="1"/>
          <p:nvPr/>
        </p:nvSpPr>
        <p:spPr>
          <a:xfrm>
            <a:off x="8197300" y="2027175"/>
            <a:ext cx="964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2000"/>
                                        <p:tgtEl>
                                          <p:spTgt spid="2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4"/>
          <p:cNvSpPr txBox="1"/>
          <p:nvPr>
            <p:ph type="ctrTitle"/>
          </p:nvPr>
        </p:nvSpPr>
        <p:spPr>
          <a:xfrm>
            <a:off x="1367226" y="94675"/>
            <a:ext cx="7222500" cy="884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n" u="sng"/>
              <a:t>Progress visualization</a:t>
            </a:r>
            <a:endParaRPr b="1" u="sng"/>
          </a:p>
        </p:txBody>
      </p:sp>
      <p:sp>
        <p:nvSpPr>
          <p:cNvPr id="231" name="Google Shape;231;p14"/>
          <p:cNvSpPr txBox="1"/>
          <p:nvPr>
            <p:ph idx="1" type="subTitle"/>
          </p:nvPr>
        </p:nvSpPr>
        <p:spPr>
          <a:xfrm>
            <a:off x="4804775" y="1366900"/>
            <a:ext cx="4055400" cy="3358800"/>
          </a:xfrm>
          <a:prstGeom prst="rect">
            <a:avLst/>
          </a:prstGeom>
          <a:noFill/>
          <a:ln>
            <a:noFill/>
          </a:ln>
        </p:spPr>
        <p:txBody>
          <a:bodyPr anchorCtr="0" anchor="t" bIns="91425" lIns="91425" spcFirstLastPara="1" rIns="91425" wrap="square" tIns="91425">
            <a:normAutofit/>
          </a:bodyPr>
          <a:lstStyle/>
          <a:p>
            <a:pPr indent="-349250" lvl="0" marL="457200" rtl="0" algn="l">
              <a:lnSpc>
                <a:spcPct val="100000"/>
              </a:lnSpc>
              <a:spcBef>
                <a:spcPts val="0"/>
              </a:spcBef>
              <a:spcAft>
                <a:spcPts val="0"/>
              </a:spcAft>
              <a:buSzPts val="1900"/>
              <a:buChar char="●"/>
            </a:pPr>
            <a:r>
              <a:rPr lang="en" sz="1900"/>
              <a:t>Use charts and graphs to visualize carbon footprint trends and progress.</a:t>
            </a:r>
            <a:endParaRPr sz="1900"/>
          </a:p>
          <a:p>
            <a:pPr indent="0" lvl="0" marL="0" rtl="0" algn="l">
              <a:lnSpc>
                <a:spcPct val="100000"/>
              </a:lnSpc>
              <a:spcBef>
                <a:spcPts val="0"/>
              </a:spcBef>
              <a:spcAft>
                <a:spcPts val="0"/>
              </a:spcAft>
              <a:buSzPts val="1300"/>
              <a:buNone/>
            </a:pPr>
            <a:r>
              <a:t/>
            </a:r>
            <a:endParaRPr sz="1900"/>
          </a:p>
          <a:p>
            <a:pPr indent="-349250" lvl="0" marL="457200" rtl="0" algn="l">
              <a:lnSpc>
                <a:spcPct val="100000"/>
              </a:lnSpc>
              <a:spcBef>
                <a:spcPts val="0"/>
              </a:spcBef>
              <a:spcAft>
                <a:spcPts val="0"/>
              </a:spcAft>
              <a:buSzPts val="1900"/>
              <a:buChar char="●"/>
            </a:pPr>
            <a:r>
              <a:rPr lang="en" sz="1900"/>
              <a:t>Develop interactive dashboards to display carbon footprint data, allowing users to track progress and compare with community benchmarks.</a:t>
            </a:r>
            <a:endParaRPr sz="1900"/>
          </a:p>
        </p:txBody>
      </p:sp>
      <p:pic>
        <p:nvPicPr>
          <p:cNvPr id="232" name="Google Shape;232;p14"/>
          <p:cNvPicPr preferRelativeResize="0"/>
          <p:nvPr/>
        </p:nvPicPr>
        <p:blipFill rotWithShape="1">
          <a:blip r:embed="rId3">
            <a:alphaModFix/>
          </a:blip>
          <a:srcRect b="0" l="0" r="0" t="0"/>
          <a:stretch/>
        </p:blipFill>
        <p:spPr>
          <a:xfrm>
            <a:off x="402550" y="1116488"/>
            <a:ext cx="3663110" cy="3859621"/>
          </a:xfrm>
          <a:prstGeom prst="rect">
            <a:avLst/>
          </a:prstGeom>
          <a:noFill/>
          <a:ln>
            <a:noFill/>
          </a:ln>
        </p:spPr>
      </p:pic>
      <p:sp>
        <p:nvSpPr>
          <p:cNvPr id="233" name="Google Shape;233;p14"/>
          <p:cNvSpPr txBox="1"/>
          <p:nvPr/>
        </p:nvSpPr>
        <p:spPr>
          <a:xfrm>
            <a:off x="2709850" y="1917750"/>
            <a:ext cx="6451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5"/>
          <p:cNvSpPr txBox="1"/>
          <p:nvPr>
            <p:ph type="ctrTitle"/>
          </p:nvPr>
        </p:nvSpPr>
        <p:spPr>
          <a:xfrm>
            <a:off x="1435475" y="0"/>
            <a:ext cx="7492500" cy="93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n" u="sng"/>
              <a:t>Community engagement</a:t>
            </a:r>
            <a:endParaRPr b="1" u="sng"/>
          </a:p>
        </p:txBody>
      </p:sp>
      <p:sp>
        <p:nvSpPr>
          <p:cNvPr id="239" name="Google Shape;239;p15"/>
          <p:cNvSpPr txBox="1"/>
          <p:nvPr>
            <p:ph idx="1" type="subTitle"/>
          </p:nvPr>
        </p:nvSpPr>
        <p:spPr>
          <a:xfrm>
            <a:off x="4195050" y="1225975"/>
            <a:ext cx="4485600" cy="32058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SzPts val="1900"/>
              <a:buChar char="●"/>
            </a:pPr>
            <a:r>
              <a:rPr lang="en" sz="1900"/>
              <a:t>Enable users to connect, share experiences, and collaborate on sustainability projects.</a:t>
            </a:r>
            <a:endParaRPr sz="1900"/>
          </a:p>
          <a:p>
            <a:pPr indent="0" lvl="0" marL="457200" rtl="0" algn="l">
              <a:lnSpc>
                <a:spcPct val="100000"/>
              </a:lnSpc>
              <a:spcBef>
                <a:spcPts val="0"/>
              </a:spcBef>
              <a:spcAft>
                <a:spcPts val="0"/>
              </a:spcAft>
              <a:buSzPts val="1300"/>
              <a:buNone/>
            </a:pPr>
            <a:r>
              <a:t/>
            </a:r>
            <a:endParaRPr sz="1900"/>
          </a:p>
          <a:p>
            <a:pPr indent="-349250" lvl="0" marL="457200" rtl="0" algn="l">
              <a:lnSpc>
                <a:spcPct val="100000"/>
              </a:lnSpc>
              <a:spcBef>
                <a:spcPts val="0"/>
              </a:spcBef>
              <a:spcAft>
                <a:spcPts val="0"/>
              </a:spcAft>
              <a:buSzPts val="1900"/>
              <a:buChar char="●"/>
            </a:pPr>
            <a:r>
              <a:rPr lang="en" sz="1900"/>
              <a:t>Create a community forum for discussing sustainability, asking questions, and sharing tips</a:t>
            </a:r>
            <a:endParaRPr sz="1900"/>
          </a:p>
          <a:p>
            <a:pPr indent="0" lvl="0" marL="0" rtl="0" algn="l">
              <a:lnSpc>
                <a:spcPct val="100000"/>
              </a:lnSpc>
              <a:spcBef>
                <a:spcPts val="0"/>
              </a:spcBef>
              <a:spcAft>
                <a:spcPts val="0"/>
              </a:spcAft>
              <a:buSzPts val="1300"/>
              <a:buNone/>
            </a:pPr>
            <a:r>
              <a:rPr lang="en" sz="1900"/>
              <a:t>.</a:t>
            </a:r>
            <a:endParaRPr sz="1900"/>
          </a:p>
          <a:p>
            <a:pPr indent="-349250" lvl="0" marL="457200" rtl="0" algn="l">
              <a:lnSpc>
                <a:spcPct val="100000"/>
              </a:lnSpc>
              <a:spcBef>
                <a:spcPts val="0"/>
              </a:spcBef>
              <a:spcAft>
                <a:spcPts val="0"/>
              </a:spcAft>
              <a:buSzPts val="1900"/>
              <a:buChar char="●"/>
            </a:pPr>
            <a:r>
              <a:rPr lang="en" sz="1900"/>
              <a:t>Implement moderation to foster a positive and supportive community.</a:t>
            </a:r>
            <a:endParaRPr sz="1900"/>
          </a:p>
        </p:txBody>
      </p:sp>
      <p:pic>
        <p:nvPicPr>
          <p:cNvPr id="240" name="Google Shape;240;p15"/>
          <p:cNvPicPr preferRelativeResize="0"/>
          <p:nvPr/>
        </p:nvPicPr>
        <p:blipFill rotWithShape="1">
          <a:blip r:embed="rId3">
            <a:alphaModFix/>
          </a:blip>
          <a:srcRect b="0" l="0" r="0" t="0"/>
          <a:stretch/>
        </p:blipFill>
        <p:spPr>
          <a:xfrm>
            <a:off x="496350" y="1088550"/>
            <a:ext cx="3224616" cy="3750149"/>
          </a:xfrm>
          <a:prstGeom prst="rect">
            <a:avLst/>
          </a:prstGeom>
          <a:noFill/>
          <a:ln>
            <a:noFill/>
          </a:ln>
        </p:spPr>
      </p:pic>
      <p:sp>
        <p:nvSpPr>
          <p:cNvPr id="241" name="Google Shape;241;p15"/>
          <p:cNvSpPr txBox="1"/>
          <p:nvPr/>
        </p:nvSpPr>
        <p:spPr>
          <a:xfrm>
            <a:off x="4288850" y="2965200"/>
            <a:ext cx="487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6"/>
          <p:cNvSpPr txBox="1"/>
          <p:nvPr>
            <p:ph type="ctrTitle"/>
          </p:nvPr>
        </p:nvSpPr>
        <p:spPr>
          <a:xfrm>
            <a:off x="3255075" y="96375"/>
            <a:ext cx="7801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n" u="sng"/>
              <a:t>Impact tracker</a:t>
            </a:r>
            <a:endParaRPr b="1" u="sng"/>
          </a:p>
        </p:txBody>
      </p:sp>
      <p:sp>
        <p:nvSpPr>
          <p:cNvPr id="247" name="Google Shape;247;p16"/>
          <p:cNvSpPr txBox="1"/>
          <p:nvPr>
            <p:ph idx="1" type="subTitle"/>
          </p:nvPr>
        </p:nvSpPr>
        <p:spPr>
          <a:xfrm>
            <a:off x="4382650" y="1213775"/>
            <a:ext cx="4242900" cy="36525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SzPts val="1900"/>
              <a:buChar char="●"/>
            </a:pPr>
            <a:r>
              <a:rPr lang="en" sz="1900"/>
              <a:t>Develop a tracker that aggregates data to show collective progress.</a:t>
            </a:r>
            <a:endParaRPr sz="1900"/>
          </a:p>
          <a:p>
            <a:pPr indent="0" lvl="0" marL="457200" rtl="0" algn="l">
              <a:lnSpc>
                <a:spcPct val="100000"/>
              </a:lnSpc>
              <a:spcBef>
                <a:spcPts val="0"/>
              </a:spcBef>
              <a:spcAft>
                <a:spcPts val="0"/>
              </a:spcAft>
              <a:buSzPts val="1300"/>
              <a:buNone/>
            </a:pPr>
            <a:r>
              <a:t/>
            </a:r>
            <a:endParaRPr sz="1900"/>
          </a:p>
          <a:p>
            <a:pPr indent="-349250" lvl="0" marL="457200" rtl="0" algn="l">
              <a:lnSpc>
                <a:spcPct val="100000"/>
              </a:lnSpc>
              <a:spcBef>
                <a:spcPts val="0"/>
              </a:spcBef>
              <a:spcAft>
                <a:spcPts val="0"/>
              </a:spcAft>
              <a:buSzPts val="1900"/>
              <a:buChar char="●"/>
            </a:pPr>
            <a:r>
              <a:rPr lang="en" sz="1900"/>
              <a:t>Highlight success stories and case studies to inspire users.</a:t>
            </a:r>
            <a:endParaRPr sz="1900"/>
          </a:p>
          <a:p>
            <a:pPr indent="0" lvl="0" marL="457200" rtl="0" algn="l">
              <a:lnSpc>
                <a:spcPct val="100000"/>
              </a:lnSpc>
              <a:spcBef>
                <a:spcPts val="0"/>
              </a:spcBef>
              <a:spcAft>
                <a:spcPts val="0"/>
              </a:spcAft>
              <a:buSzPts val="1300"/>
              <a:buNone/>
            </a:pPr>
            <a:r>
              <a:t/>
            </a:r>
            <a:endParaRPr sz="1900"/>
          </a:p>
          <a:p>
            <a:pPr indent="-349250" lvl="0" marL="457200" rtl="0" algn="l">
              <a:lnSpc>
                <a:spcPct val="100000"/>
              </a:lnSpc>
              <a:spcBef>
                <a:spcPts val="0"/>
              </a:spcBef>
              <a:spcAft>
                <a:spcPts val="0"/>
              </a:spcAft>
              <a:buSzPts val="1900"/>
              <a:buChar char="●"/>
            </a:pPr>
            <a:r>
              <a:rPr lang="en" sz="1900"/>
              <a:t>Show the cumulative environmental impact of individual and community actions.</a:t>
            </a:r>
            <a:endParaRPr b="1" sz="1900"/>
          </a:p>
        </p:txBody>
      </p:sp>
      <p:pic>
        <p:nvPicPr>
          <p:cNvPr id="248" name="Google Shape;248;p16"/>
          <p:cNvPicPr preferRelativeResize="0"/>
          <p:nvPr/>
        </p:nvPicPr>
        <p:blipFill rotWithShape="1">
          <a:blip r:embed="rId3">
            <a:alphaModFix/>
          </a:blip>
          <a:srcRect b="0" l="0" r="-9265" t="0"/>
          <a:stretch/>
        </p:blipFill>
        <p:spPr>
          <a:xfrm>
            <a:off x="308750" y="888975"/>
            <a:ext cx="3776874" cy="3949727"/>
          </a:xfrm>
          <a:prstGeom prst="rect">
            <a:avLst/>
          </a:prstGeom>
          <a:noFill/>
          <a:ln>
            <a:noFill/>
          </a:ln>
        </p:spPr>
      </p:pic>
      <p:sp>
        <p:nvSpPr>
          <p:cNvPr id="249" name="Google Shape;249;p16"/>
          <p:cNvSpPr txBox="1"/>
          <p:nvPr/>
        </p:nvSpPr>
        <p:spPr>
          <a:xfrm>
            <a:off x="6680825" y="3043375"/>
            <a:ext cx="2480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 calcmode="lin" valueType="num">
                                      <p:cBhvr additive="base">
                                        <p:cTn dur="1000"/>
                                        <p:tgtEl>
                                          <p:spTgt spid="24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7"/>
          <p:cNvSpPr txBox="1"/>
          <p:nvPr>
            <p:ph type="ctrTitle"/>
          </p:nvPr>
        </p:nvSpPr>
        <p:spPr>
          <a:xfrm>
            <a:off x="2459700" y="171375"/>
            <a:ext cx="6238200" cy="1578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Explore other environmental websites</a:t>
            </a:r>
            <a:endParaRPr b="1" u="sng"/>
          </a:p>
        </p:txBody>
      </p:sp>
      <p:sp>
        <p:nvSpPr>
          <p:cNvPr id="255" name="Google Shape;255;p17"/>
          <p:cNvSpPr txBox="1"/>
          <p:nvPr>
            <p:ph idx="1" type="subTitle"/>
          </p:nvPr>
        </p:nvSpPr>
        <p:spPr>
          <a:xfrm>
            <a:off x="3866750" y="1526900"/>
            <a:ext cx="4687800" cy="3314400"/>
          </a:xfrm>
          <a:prstGeom prst="rect">
            <a:avLst/>
          </a:prstGeom>
          <a:noFill/>
          <a:ln>
            <a:noFill/>
          </a:ln>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SzPts val="1600"/>
              <a:buChar char="●"/>
            </a:pPr>
            <a:r>
              <a:rPr lang="en" sz="1600"/>
              <a:t>Each site provides tools, tips, and educational materials for reducing carbon footprints and supporting global sustainability.</a:t>
            </a:r>
            <a:endParaRPr sz="1600"/>
          </a:p>
          <a:p>
            <a:pPr indent="-330200" lvl="0" marL="457200" rtl="0" algn="l">
              <a:lnSpc>
                <a:spcPct val="100000"/>
              </a:lnSpc>
              <a:spcBef>
                <a:spcPts val="0"/>
              </a:spcBef>
              <a:spcAft>
                <a:spcPts val="0"/>
              </a:spcAft>
              <a:buSzPts val="1600"/>
              <a:buChar char="●"/>
            </a:pPr>
            <a:r>
              <a:rPr lang="en" sz="1600"/>
              <a:t>Provides insights and recommendations for sustainable living practices to help users lower their carbon emissions.</a:t>
            </a:r>
            <a:endParaRPr sz="1600"/>
          </a:p>
          <a:p>
            <a:pPr indent="-330200" lvl="0" marL="457200" rtl="0" algn="l">
              <a:lnSpc>
                <a:spcPct val="100000"/>
              </a:lnSpc>
              <a:spcBef>
                <a:spcPts val="0"/>
              </a:spcBef>
              <a:spcAft>
                <a:spcPts val="0"/>
              </a:spcAft>
              <a:buSzPts val="1600"/>
              <a:buChar char="●"/>
            </a:pPr>
            <a:r>
              <a:rPr lang="en" sz="1600"/>
              <a:t>Features resources and guides on eco-friendly actions and lifestyle changes for carbon footprint reduction.</a:t>
            </a:r>
            <a:endParaRPr sz="1600"/>
          </a:p>
          <a:p>
            <a:pPr indent="-330200" lvl="0" marL="457200" rtl="0" algn="l">
              <a:lnSpc>
                <a:spcPct val="100000"/>
              </a:lnSpc>
              <a:spcBef>
                <a:spcPts val="0"/>
              </a:spcBef>
              <a:spcAft>
                <a:spcPts val="0"/>
              </a:spcAft>
              <a:buSzPts val="1600"/>
              <a:buChar char="●"/>
            </a:pPr>
            <a:r>
              <a:rPr lang="en" sz="1600"/>
              <a:t>Offers advice on sustainable living practices and tools to monitor and reduce carbon footprints.</a:t>
            </a:r>
            <a:endParaRPr sz="1600"/>
          </a:p>
        </p:txBody>
      </p:sp>
      <p:pic>
        <p:nvPicPr>
          <p:cNvPr id="256" name="Google Shape;256;p17"/>
          <p:cNvPicPr preferRelativeResize="0"/>
          <p:nvPr/>
        </p:nvPicPr>
        <p:blipFill rotWithShape="1">
          <a:blip r:embed="rId3">
            <a:alphaModFix/>
          </a:blip>
          <a:srcRect b="0" l="0" r="0" t="0"/>
          <a:stretch/>
        </p:blipFill>
        <p:spPr>
          <a:xfrm>
            <a:off x="214925" y="1526900"/>
            <a:ext cx="3135898" cy="3419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8"/>
          <p:cNvSpPr txBox="1"/>
          <p:nvPr>
            <p:ph type="ctrTitle"/>
          </p:nvPr>
        </p:nvSpPr>
        <p:spPr>
          <a:xfrm>
            <a:off x="2536600" y="0"/>
            <a:ext cx="5017500" cy="1578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000"/>
              <a:buNone/>
            </a:pPr>
            <a:r>
              <a:rPr b="1" lang="en" u="sng"/>
              <a:t>Blogs</a:t>
            </a:r>
            <a:endParaRPr b="1" u="sng"/>
          </a:p>
        </p:txBody>
      </p:sp>
      <p:sp>
        <p:nvSpPr>
          <p:cNvPr id="262" name="Google Shape;262;p18"/>
          <p:cNvSpPr txBox="1"/>
          <p:nvPr>
            <p:ph idx="1" type="subTitle"/>
          </p:nvPr>
        </p:nvSpPr>
        <p:spPr>
          <a:xfrm>
            <a:off x="4664075" y="932825"/>
            <a:ext cx="4095900" cy="379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lang="en" sz="1900"/>
              <a:t>Explore our latest blog for insights on carbon footprint reduction, sustainable living, smart home innovations, renewable energy, and more. Discover tips, trends, and strategies to enhance your eco-friendly lifestyle and contribute to a greener future and many more .</a:t>
            </a:r>
            <a:endParaRPr sz="1900"/>
          </a:p>
        </p:txBody>
      </p:sp>
      <p:sp>
        <p:nvSpPr>
          <p:cNvPr id="263" name="Google Shape;263;p18"/>
          <p:cNvSpPr txBox="1"/>
          <p:nvPr/>
        </p:nvSpPr>
        <p:spPr>
          <a:xfrm>
            <a:off x="78169" y="2046456"/>
            <a:ext cx="9005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p:txBody>
      </p:sp>
      <p:pic>
        <p:nvPicPr>
          <p:cNvPr id="264" name="Google Shape;264;p18"/>
          <p:cNvPicPr preferRelativeResize="0"/>
          <p:nvPr/>
        </p:nvPicPr>
        <p:blipFill rotWithShape="1">
          <a:blip r:embed="rId3">
            <a:alphaModFix/>
          </a:blip>
          <a:srcRect b="0" l="0" r="0" t="0"/>
          <a:stretch/>
        </p:blipFill>
        <p:spPr>
          <a:xfrm>
            <a:off x="78175" y="755608"/>
            <a:ext cx="4027901" cy="40719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9"/>
          <p:cNvSpPr txBox="1"/>
          <p:nvPr>
            <p:ph type="ctrTitle"/>
          </p:nvPr>
        </p:nvSpPr>
        <p:spPr>
          <a:xfrm>
            <a:off x="2421450" y="520825"/>
            <a:ext cx="7903500" cy="857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Technologies</a:t>
            </a:r>
            <a:endParaRPr b="1" u="sng"/>
          </a:p>
          <a:p>
            <a:pPr indent="0" lvl="0" marL="0" rtl="0" algn="l">
              <a:lnSpc>
                <a:spcPct val="100000"/>
              </a:lnSpc>
              <a:spcBef>
                <a:spcPts val="0"/>
              </a:spcBef>
              <a:spcAft>
                <a:spcPts val="0"/>
              </a:spcAft>
              <a:buSzPct val="111111"/>
              <a:buNone/>
            </a:pPr>
            <a:r>
              <a:t/>
            </a:r>
            <a:endParaRPr b="1" u="sng"/>
          </a:p>
        </p:txBody>
      </p:sp>
      <p:sp>
        <p:nvSpPr>
          <p:cNvPr id="270" name="Google Shape;270;p19"/>
          <p:cNvSpPr txBox="1"/>
          <p:nvPr>
            <p:ph idx="1" type="subTitle"/>
          </p:nvPr>
        </p:nvSpPr>
        <p:spPr>
          <a:xfrm>
            <a:off x="8457425" y="4666725"/>
            <a:ext cx="15300" cy="93900"/>
          </a:xfrm>
          <a:prstGeom prst="rect">
            <a:avLst/>
          </a:prstGeom>
          <a:noFill/>
          <a:ln>
            <a:noFill/>
          </a:ln>
        </p:spPr>
        <p:txBody>
          <a:bodyPr anchorCtr="0" anchor="t" bIns="91425" lIns="91425" spcFirstLastPara="1" rIns="91425" wrap="square" tIns="91425">
            <a:normAutofit fontScale="25000" lnSpcReduction="20000"/>
          </a:bodyPr>
          <a:lstStyle/>
          <a:p>
            <a:pPr indent="-219075" lvl="0" marL="285750" rtl="0" algn="l">
              <a:lnSpc>
                <a:spcPct val="100000"/>
              </a:lnSpc>
              <a:spcBef>
                <a:spcPts val="0"/>
              </a:spcBef>
              <a:spcAft>
                <a:spcPts val="0"/>
              </a:spcAft>
              <a:buClr>
                <a:srgbClr val="8F2A2A"/>
              </a:buClr>
              <a:buSzPct val="81481"/>
              <a:buFont typeface="Quicksand"/>
              <a:buChar char="●"/>
            </a:pPr>
            <a:r>
              <a:t/>
            </a:r>
            <a:endParaRPr b="1" sz="2700"/>
          </a:p>
        </p:txBody>
      </p:sp>
      <p:pic>
        <p:nvPicPr>
          <p:cNvPr id="271" name="Google Shape;271;p19" title="JS symbol | Free SVG"/>
          <p:cNvPicPr preferRelativeResize="0"/>
          <p:nvPr/>
        </p:nvPicPr>
        <p:blipFill rotWithShape="1">
          <a:blip r:embed="rId3">
            <a:alphaModFix/>
          </a:blip>
          <a:srcRect b="0" l="0" r="0" t="0"/>
          <a:stretch/>
        </p:blipFill>
        <p:spPr>
          <a:xfrm>
            <a:off x="4037775" y="1478337"/>
            <a:ext cx="1350724" cy="1350725"/>
          </a:xfrm>
          <a:prstGeom prst="rect">
            <a:avLst/>
          </a:prstGeom>
          <a:noFill/>
          <a:ln>
            <a:noFill/>
          </a:ln>
        </p:spPr>
      </p:pic>
      <p:pic>
        <p:nvPicPr>
          <p:cNvPr id="272" name="Google Shape;272;p19" title="Fil:React Logo SVG.svg – Wikipedia"/>
          <p:cNvPicPr preferRelativeResize="0"/>
          <p:nvPr/>
        </p:nvPicPr>
        <p:blipFill rotWithShape="1">
          <a:blip r:embed="rId4">
            <a:alphaModFix/>
          </a:blip>
          <a:srcRect b="0" l="0" r="0" t="0"/>
          <a:stretch/>
        </p:blipFill>
        <p:spPr>
          <a:xfrm>
            <a:off x="6026575" y="2826325"/>
            <a:ext cx="1550351" cy="1493541"/>
          </a:xfrm>
          <a:prstGeom prst="rect">
            <a:avLst/>
          </a:prstGeom>
          <a:noFill/>
          <a:ln>
            <a:noFill/>
          </a:ln>
        </p:spPr>
      </p:pic>
      <p:pic>
        <p:nvPicPr>
          <p:cNvPr id="273" name="Google Shape;273;p19" title="File:HTML5 logo and wordmark.svg - Wikipedia"/>
          <p:cNvPicPr preferRelativeResize="0"/>
          <p:nvPr/>
        </p:nvPicPr>
        <p:blipFill rotWithShape="1">
          <a:blip r:embed="rId5">
            <a:alphaModFix/>
          </a:blip>
          <a:srcRect b="0" l="0" r="0" t="0"/>
          <a:stretch/>
        </p:blipFill>
        <p:spPr>
          <a:xfrm>
            <a:off x="366150" y="1378524"/>
            <a:ext cx="1550351" cy="1550351"/>
          </a:xfrm>
          <a:prstGeom prst="rect">
            <a:avLst/>
          </a:prstGeom>
          <a:noFill/>
          <a:ln>
            <a:noFill/>
          </a:ln>
        </p:spPr>
      </p:pic>
      <p:pic>
        <p:nvPicPr>
          <p:cNvPr id="274" name="Google Shape;274;p19" title="File:CSS3 logo.svg - Wikimedia Commons"/>
          <p:cNvPicPr preferRelativeResize="0"/>
          <p:nvPr/>
        </p:nvPicPr>
        <p:blipFill rotWithShape="1">
          <a:blip r:embed="rId6">
            <a:alphaModFix/>
          </a:blip>
          <a:srcRect b="0" l="0" r="0" t="0"/>
          <a:stretch/>
        </p:blipFill>
        <p:spPr>
          <a:xfrm>
            <a:off x="2080900" y="2984925"/>
            <a:ext cx="1411850" cy="1411850"/>
          </a:xfrm>
          <a:prstGeom prst="rect">
            <a:avLst/>
          </a:prstGeom>
          <a:noFill/>
          <a:ln>
            <a:noFill/>
          </a:ln>
        </p:spPr>
      </p:pic>
      <p:sp>
        <p:nvSpPr>
          <p:cNvPr id="275" name="Google Shape;275;p19"/>
          <p:cNvSpPr/>
          <p:nvPr/>
        </p:nvSpPr>
        <p:spPr>
          <a:xfrm>
            <a:off x="9891868" y="6206036"/>
            <a:ext cx="1642390" cy="1851055"/>
          </a:xfrm>
          <a:custGeom>
            <a:rect b="b" l="l" r="r" t="t"/>
            <a:pathLst>
              <a:path extrusionOk="0" h="1851055" w="1642390">
                <a:moveTo>
                  <a:pt x="0" y="0"/>
                </a:moveTo>
                <a:lnTo>
                  <a:pt x="1642390" y="0"/>
                </a:lnTo>
                <a:lnTo>
                  <a:pt x="1642390" y="1851054"/>
                </a:lnTo>
                <a:lnTo>
                  <a:pt x="0" y="1851054"/>
                </a:lnTo>
                <a:lnTo>
                  <a:pt x="0" y="0"/>
                </a:lnTo>
                <a:close/>
              </a:path>
            </a:pathLst>
          </a:custGeom>
          <a:blipFill rotWithShape="1">
            <a:blip r:embed="rId7">
              <a:alphaModFix/>
            </a:blip>
            <a:stretch>
              <a:fillRect b="0" l="0" r="0" t="0"/>
            </a:stretch>
          </a:blip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0"/>
                                        <p:tgtEl>
                                          <p:spTgt spid="2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
          <p:cNvSpPr txBox="1"/>
          <p:nvPr>
            <p:ph type="ctrTitle"/>
          </p:nvPr>
        </p:nvSpPr>
        <p:spPr>
          <a:xfrm>
            <a:off x="311700" y="744575"/>
            <a:ext cx="8333700" cy="528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latin typeface="Lora"/>
              <a:ea typeface="Lora"/>
              <a:cs typeface="Lora"/>
              <a:sym typeface="Lora"/>
            </a:endParaRPr>
          </a:p>
        </p:txBody>
      </p:sp>
      <p:sp>
        <p:nvSpPr>
          <p:cNvPr id="143" name="Google Shape;143;p2"/>
          <p:cNvSpPr/>
          <p:nvPr/>
        </p:nvSpPr>
        <p:spPr>
          <a:xfrm>
            <a:off x="414900" y="450875"/>
            <a:ext cx="8314200" cy="9513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Georgia"/>
                <a:ea typeface="Georgia"/>
                <a:cs typeface="Georgia"/>
                <a:sym typeface="Georgia"/>
              </a:rPr>
              <a:t>                                                           </a:t>
            </a:r>
            <a:r>
              <a:rPr b="0" i="0" lang="en" sz="1800" u="none" cap="none" strike="noStrike">
                <a:solidFill>
                  <a:srgbClr val="000000"/>
                </a:solidFill>
                <a:latin typeface="Impact"/>
                <a:ea typeface="Impact"/>
                <a:cs typeface="Impact"/>
                <a:sym typeface="Impact"/>
              </a:rPr>
              <a:t> </a:t>
            </a:r>
            <a:r>
              <a:rPr b="0" i="0" lang="en" sz="2100" u="none" cap="none" strike="noStrike">
                <a:solidFill>
                  <a:srgbClr val="000000"/>
                </a:solidFill>
                <a:latin typeface="Source Code Pro Black"/>
                <a:ea typeface="Source Code Pro Black"/>
                <a:cs typeface="Source Code Pro Black"/>
                <a:sym typeface="Source Code Pro Black"/>
              </a:rPr>
              <a:t> </a:t>
            </a:r>
            <a:r>
              <a:rPr b="0" i="0" lang="en" sz="2100" u="sng" cap="none" strike="noStrike">
                <a:solidFill>
                  <a:srgbClr val="000000"/>
                </a:solidFill>
                <a:latin typeface="Source Code Pro Black"/>
                <a:ea typeface="Source Code Pro Black"/>
                <a:cs typeface="Source Code Pro Black"/>
                <a:sym typeface="Source Code Pro Black"/>
              </a:rPr>
              <a:t>Our Team</a:t>
            </a:r>
            <a:endParaRPr b="0" i="0" sz="2100" u="sng" cap="none" strike="noStrike">
              <a:solidFill>
                <a:srgbClr val="000000"/>
              </a:solidFill>
              <a:latin typeface="Source Code Pro Black"/>
              <a:ea typeface="Source Code Pro Black"/>
              <a:cs typeface="Source Code Pro Black"/>
              <a:sym typeface="Source Code Pro Black"/>
            </a:endParaRPr>
          </a:p>
        </p:txBody>
      </p:sp>
      <p:sp>
        <p:nvSpPr>
          <p:cNvPr id="144" name="Google Shape;144;p2"/>
          <p:cNvSpPr/>
          <p:nvPr/>
        </p:nvSpPr>
        <p:spPr>
          <a:xfrm>
            <a:off x="366375" y="1800000"/>
            <a:ext cx="3264600" cy="34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Medium"/>
                <a:ea typeface="Source Code Pro Medium"/>
                <a:cs typeface="Source Code Pro Medium"/>
                <a:sym typeface="Source Code Pro Medium"/>
              </a:rPr>
              <a:t>Likuna Pradhan</a:t>
            </a:r>
            <a:endParaRPr b="0" i="0" sz="1400" u="none" cap="none" strike="noStrike">
              <a:solidFill>
                <a:srgbClr val="000000"/>
              </a:solidFill>
              <a:latin typeface="Source Code Pro Medium"/>
              <a:ea typeface="Source Code Pro Medium"/>
              <a:cs typeface="Source Code Pro Medium"/>
              <a:sym typeface="Source Code Pro Medium"/>
            </a:endParaRPr>
          </a:p>
        </p:txBody>
      </p:sp>
      <p:sp>
        <p:nvSpPr>
          <p:cNvPr id="145" name="Google Shape;145;p2"/>
          <p:cNvSpPr/>
          <p:nvPr/>
        </p:nvSpPr>
        <p:spPr>
          <a:xfrm>
            <a:off x="366375" y="2538013"/>
            <a:ext cx="3264600" cy="34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Medium"/>
                <a:ea typeface="Source Code Pro Medium"/>
                <a:cs typeface="Source Code Pro Medium"/>
                <a:sym typeface="Source Code Pro Medium"/>
              </a:rPr>
              <a:t>Megha Anjana</a:t>
            </a:r>
            <a:endParaRPr b="0" i="0" sz="1400" u="none" cap="none" strike="noStrike">
              <a:solidFill>
                <a:srgbClr val="000000"/>
              </a:solidFill>
              <a:latin typeface="Source Code Pro Medium"/>
              <a:ea typeface="Source Code Pro Medium"/>
              <a:cs typeface="Source Code Pro Medium"/>
              <a:sym typeface="Source Code Pro Medium"/>
            </a:endParaRPr>
          </a:p>
        </p:txBody>
      </p:sp>
      <p:sp>
        <p:nvSpPr>
          <p:cNvPr id="146" name="Google Shape;146;p2"/>
          <p:cNvSpPr/>
          <p:nvPr/>
        </p:nvSpPr>
        <p:spPr>
          <a:xfrm>
            <a:off x="417375" y="3227675"/>
            <a:ext cx="3264600" cy="34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Medium"/>
                <a:ea typeface="Source Code Pro Medium"/>
                <a:cs typeface="Source Code Pro Medium"/>
                <a:sym typeface="Source Code Pro Medium"/>
              </a:rPr>
              <a:t>Sudhanshu Sekhar Naik</a:t>
            </a:r>
            <a:endParaRPr b="0" i="0" sz="1400" u="none" cap="none" strike="noStrike">
              <a:solidFill>
                <a:srgbClr val="000000"/>
              </a:solidFill>
              <a:latin typeface="Source Code Pro Medium"/>
              <a:ea typeface="Source Code Pro Medium"/>
              <a:cs typeface="Source Code Pro Medium"/>
              <a:sym typeface="Source Code Pro Medium"/>
            </a:endParaRPr>
          </a:p>
        </p:txBody>
      </p:sp>
      <p:sp>
        <p:nvSpPr>
          <p:cNvPr id="147" name="Google Shape;147;p2"/>
          <p:cNvSpPr/>
          <p:nvPr/>
        </p:nvSpPr>
        <p:spPr>
          <a:xfrm>
            <a:off x="417375" y="3917325"/>
            <a:ext cx="3264600" cy="34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Medium"/>
                <a:ea typeface="Source Code Pro Medium"/>
                <a:cs typeface="Source Code Pro Medium"/>
                <a:sym typeface="Source Code Pro Medium"/>
              </a:rPr>
              <a:t>Bikash Naik</a:t>
            </a:r>
            <a:endParaRPr b="0" i="0" sz="1400" u="none" cap="none" strike="noStrike">
              <a:solidFill>
                <a:srgbClr val="000000"/>
              </a:solidFill>
              <a:latin typeface="Source Code Pro Medium"/>
              <a:ea typeface="Source Code Pro Medium"/>
              <a:cs typeface="Source Code Pro Medium"/>
              <a:sym typeface="Source Code Pro Medium"/>
            </a:endParaRPr>
          </a:p>
        </p:txBody>
      </p:sp>
      <p:pic>
        <p:nvPicPr>
          <p:cNvPr id="148" name="Google Shape;148;p2" title="File:Management Hierarchy Flat Icon.svg - Wikimedia Commons"/>
          <p:cNvPicPr preferRelativeResize="0"/>
          <p:nvPr/>
        </p:nvPicPr>
        <p:blipFill rotWithShape="1">
          <a:blip r:embed="rId3">
            <a:alphaModFix/>
          </a:blip>
          <a:srcRect b="0" l="0" r="0" t="0"/>
          <a:stretch/>
        </p:blipFill>
        <p:spPr>
          <a:xfrm>
            <a:off x="5349250" y="1519350"/>
            <a:ext cx="3436526" cy="3436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 calcmode="lin" valueType="num">
                                      <p:cBhvr additive="base">
                                        <p:cTn dur="1000"/>
                                        <p:tgtEl>
                                          <p:spTgt spid="14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0"/>
          <p:cNvSpPr/>
          <p:nvPr/>
        </p:nvSpPr>
        <p:spPr>
          <a:xfrm>
            <a:off x="812550" y="1143800"/>
            <a:ext cx="10569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SERVICES</a:t>
            </a:r>
            <a:endParaRPr b="0" i="0" sz="1400" u="none" cap="none" strike="noStrike">
              <a:solidFill>
                <a:srgbClr val="000000"/>
              </a:solidFill>
              <a:latin typeface="Average"/>
              <a:ea typeface="Average"/>
              <a:cs typeface="Average"/>
              <a:sym typeface="Average"/>
            </a:endParaRPr>
          </a:p>
        </p:txBody>
      </p:sp>
      <p:sp>
        <p:nvSpPr>
          <p:cNvPr id="281" name="Google Shape;281;p20"/>
          <p:cNvSpPr/>
          <p:nvPr/>
        </p:nvSpPr>
        <p:spPr>
          <a:xfrm>
            <a:off x="4145575" y="1920700"/>
            <a:ext cx="10569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FAQS</a:t>
            </a:r>
            <a:endParaRPr b="0" i="0" sz="1400" u="none" cap="none" strike="noStrike">
              <a:solidFill>
                <a:srgbClr val="000000"/>
              </a:solidFill>
              <a:latin typeface="Average"/>
              <a:ea typeface="Average"/>
              <a:cs typeface="Average"/>
              <a:sym typeface="Average"/>
            </a:endParaRPr>
          </a:p>
        </p:txBody>
      </p:sp>
      <p:sp>
        <p:nvSpPr>
          <p:cNvPr id="282" name="Google Shape;282;p20"/>
          <p:cNvSpPr/>
          <p:nvPr/>
        </p:nvSpPr>
        <p:spPr>
          <a:xfrm>
            <a:off x="2720613" y="1430675"/>
            <a:ext cx="12330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PORTFOLIO</a:t>
            </a:r>
            <a:endParaRPr b="0" i="0" sz="1400" u="none" cap="none" strike="noStrike">
              <a:solidFill>
                <a:srgbClr val="000000"/>
              </a:solidFill>
              <a:latin typeface="Average"/>
              <a:ea typeface="Average"/>
              <a:cs typeface="Average"/>
              <a:sym typeface="Average"/>
            </a:endParaRPr>
          </a:p>
        </p:txBody>
      </p:sp>
      <p:sp>
        <p:nvSpPr>
          <p:cNvPr id="283" name="Google Shape;283;p20"/>
          <p:cNvSpPr/>
          <p:nvPr/>
        </p:nvSpPr>
        <p:spPr>
          <a:xfrm>
            <a:off x="3912825" y="357000"/>
            <a:ext cx="10569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HOME</a:t>
            </a:r>
            <a:endParaRPr b="0" i="0" sz="1400" u="none" cap="none" strike="noStrike">
              <a:solidFill>
                <a:srgbClr val="000000"/>
              </a:solidFill>
              <a:latin typeface="Average"/>
              <a:ea typeface="Average"/>
              <a:cs typeface="Average"/>
              <a:sym typeface="Average"/>
            </a:endParaRPr>
          </a:p>
        </p:txBody>
      </p:sp>
      <p:sp>
        <p:nvSpPr>
          <p:cNvPr id="284" name="Google Shape;284;p20"/>
          <p:cNvSpPr/>
          <p:nvPr/>
        </p:nvSpPr>
        <p:spPr>
          <a:xfrm>
            <a:off x="6836850" y="1143800"/>
            <a:ext cx="11157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ABOUT</a:t>
            </a:r>
            <a:endParaRPr b="0" i="0" sz="1400" u="none" cap="none" strike="noStrike">
              <a:solidFill>
                <a:srgbClr val="000000"/>
              </a:solidFill>
              <a:latin typeface="Average"/>
              <a:ea typeface="Average"/>
              <a:cs typeface="Average"/>
              <a:sym typeface="Average"/>
            </a:endParaRPr>
          </a:p>
        </p:txBody>
      </p:sp>
      <p:cxnSp>
        <p:nvCxnSpPr>
          <p:cNvPr id="285" name="Google Shape;285;p20"/>
          <p:cNvCxnSpPr>
            <a:stCxn id="283" idx="1"/>
          </p:cNvCxnSpPr>
          <p:nvPr/>
        </p:nvCxnSpPr>
        <p:spPr>
          <a:xfrm rot="10800000">
            <a:off x="1341225" y="474450"/>
            <a:ext cx="2571600" cy="0"/>
          </a:xfrm>
          <a:prstGeom prst="straightConnector1">
            <a:avLst/>
          </a:prstGeom>
          <a:noFill/>
          <a:ln cap="flat" cmpd="sng" w="9525">
            <a:solidFill>
              <a:schemeClr val="dk2"/>
            </a:solidFill>
            <a:prstDash val="solid"/>
            <a:round/>
            <a:headEnd len="sm" w="sm" type="none"/>
            <a:tailEnd len="sm" w="sm" type="none"/>
          </a:ln>
        </p:spPr>
      </p:cxnSp>
      <p:cxnSp>
        <p:nvCxnSpPr>
          <p:cNvPr id="286" name="Google Shape;286;p20"/>
          <p:cNvCxnSpPr>
            <a:stCxn id="283" idx="3"/>
          </p:cNvCxnSpPr>
          <p:nvPr/>
        </p:nvCxnSpPr>
        <p:spPr>
          <a:xfrm>
            <a:off x="4969725" y="474450"/>
            <a:ext cx="2360400" cy="11700"/>
          </a:xfrm>
          <a:prstGeom prst="straightConnector1">
            <a:avLst/>
          </a:prstGeom>
          <a:noFill/>
          <a:ln cap="flat" cmpd="sng" w="9525">
            <a:solidFill>
              <a:schemeClr val="dk2"/>
            </a:solidFill>
            <a:prstDash val="solid"/>
            <a:round/>
            <a:headEnd len="sm" w="sm" type="none"/>
            <a:tailEnd len="sm" w="sm" type="none"/>
          </a:ln>
        </p:spPr>
      </p:cxnSp>
      <p:cxnSp>
        <p:nvCxnSpPr>
          <p:cNvPr id="287" name="Google Shape;287;p20"/>
          <p:cNvCxnSpPr>
            <a:endCxn id="280" idx="0"/>
          </p:cNvCxnSpPr>
          <p:nvPr/>
        </p:nvCxnSpPr>
        <p:spPr>
          <a:xfrm flipH="1">
            <a:off x="1341000" y="462800"/>
            <a:ext cx="11700" cy="681000"/>
          </a:xfrm>
          <a:prstGeom prst="straightConnector1">
            <a:avLst/>
          </a:prstGeom>
          <a:noFill/>
          <a:ln cap="flat" cmpd="sng" w="9525">
            <a:solidFill>
              <a:schemeClr val="dk2"/>
            </a:solidFill>
            <a:prstDash val="solid"/>
            <a:round/>
            <a:headEnd len="sm" w="sm" type="none"/>
            <a:tailEnd len="med" w="med" type="triangle"/>
          </a:ln>
        </p:spPr>
      </p:cxnSp>
      <p:cxnSp>
        <p:nvCxnSpPr>
          <p:cNvPr id="288" name="Google Shape;288;p20"/>
          <p:cNvCxnSpPr>
            <a:endCxn id="284" idx="0"/>
          </p:cNvCxnSpPr>
          <p:nvPr/>
        </p:nvCxnSpPr>
        <p:spPr>
          <a:xfrm>
            <a:off x="7353600" y="486200"/>
            <a:ext cx="41100" cy="657600"/>
          </a:xfrm>
          <a:prstGeom prst="straightConnector1">
            <a:avLst/>
          </a:prstGeom>
          <a:noFill/>
          <a:ln cap="flat" cmpd="sng" w="9525">
            <a:solidFill>
              <a:schemeClr val="dk2"/>
            </a:solidFill>
            <a:prstDash val="solid"/>
            <a:round/>
            <a:headEnd len="sm" w="sm" type="none"/>
            <a:tailEnd len="med" w="med" type="triangle"/>
          </a:ln>
        </p:spPr>
      </p:cxnSp>
      <p:cxnSp>
        <p:nvCxnSpPr>
          <p:cNvPr id="289" name="Google Shape;289;p20"/>
          <p:cNvCxnSpPr>
            <a:stCxn id="280" idx="1"/>
          </p:cNvCxnSpPr>
          <p:nvPr/>
        </p:nvCxnSpPr>
        <p:spPr>
          <a:xfrm flipH="1">
            <a:off x="319350" y="1261250"/>
            <a:ext cx="493200" cy="11700"/>
          </a:xfrm>
          <a:prstGeom prst="straightConnector1">
            <a:avLst/>
          </a:prstGeom>
          <a:noFill/>
          <a:ln cap="flat" cmpd="sng" w="9525">
            <a:solidFill>
              <a:schemeClr val="dk2"/>
            </a:solidFill>
            <a:prstDash val="solid"/>
            <a:round/>
            <a:headEnd len="sm" w="sm" type="none"/>
            <a:tailEnd len="sm" w="sm" type="none"/>
          </a:ln>
        </p:spPr>
      </p:cxnSp>
      <p:cxnSp>
        <p:nvCxnSpPr>
          <p:cNvPr id="290" name="Google Shape;290;p20"/>
          <p:cNvCxnSpPr/>
          <p:nvPr/>
        </p:nvCxnSpPr>
        <p:spPr>
          <a:xfrm>
            <a:off x="354650" y="1284700"/>
            <a:ext cx="23400" cy="3182400"/>
          </a:xfrm>
          <a:prstGeom prst="straightConnector1">
            <a:avLst/>
          </a:prstGeom>
          <a:noFill/>
          <a:ln cap="flat" cmpd="sng" w="9525">
            <a:solidFill>
              <a:schemeClr val="dk2"/>
            </a:solidFill>
            <a:prstDash val="solid"/>
            <a:round/>
            <a:headEnd len="sm" w="sm" type="none"/>
            <a:tailEnd len="sm" w="sm" type="none"/>
          </a:ln>
        </p:spPr>
      </p:cxnSp>
      <p:sp>
        <p:nvSpPr>
          <p:cNvPr id="291" name="Google Shape;291;p20"/>
          <p:cNvSpPr/>
          <p:nvPr/>
        </p:nvSpPr>
        <p:spPr>
          <a:xfrm>
            <a:off x="800625" y="1842150"/>
            <a:ext cx="1538700" cy="39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verage"/>
                <a:ea typeface="Average"/>
                <a:cs typeface="Average"/>
                <a:sym typeface="Average"/>
              </a:rPr>
              <a:t>CARBON FOOTPRINT TRACKER</a:t>
            </a:r>
            <a:endParaRPr b="0" i="0" sz="1000" u="none" cap="none" strike="noStrike">
              <a:solidFill>
                <a:srgbClr val="000000"/>
              </a:solidFill>
              <a:latin typeface="Average"/>
              <a:ea typeface="Average"/>
              <a:cs typeface="Average"/>
              <a:sym typeface="Average"/>
            </a:endParaRPr>
          </a:p>
        </p:txBody>
      </p:sp>
      <p:sp>
        <p:nvSpPr>
          <p:cNvPr id="292" name="Google Shape;292;p20"/>
          <p:cNvSpPr/>
          <p:nvPr/>
        </p:nvSpPr>
        <p:spPr>
          <a:xfrm>
            <a:off x="800625" y="2430810"/>
            <a:ext cx="1538700" cy="4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verage"/>
                <a:ea typeface="Average"/>
                <a:cs typeface="Average"/>
                <a:sym typeface="Average"/>
              </a:rPr>
              <a:t>PERSONALIZED SUSTAINABILITY TIPS</a:t>
            </a:r>
            <a:endParaRPr b="0" i="0" sz="1000" u="none" cap="none" strike="noStrike">
              <a:solidFill>
                <a:srgbClr val="000000"/>
              </a:solidFill>
              <a:latin typeface="Average"/>
              <a:ea typeface="Average"/>
              <a:cs typeface="Average"/>
              <a:sym typeface="Average"/>
            </a:endParaRPr>
          </a:p>
        </p:txBody>
      </p:sp>
      <p:sp>
        <p:nvSpPr>
          <p:cNvPr id="293" name="Google Shape;293;p20"/>
          <p:cNvSpPr/>
          <p:nvPr/>
        </p:nvSpPr>
        <p:spPr>
          <a:xfrm>
            <a:off x="800625" y="3135000"/>
            <a:ext cx="1479600" cy="28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verage"/>
                <a:ea typeface="Average"/>
                <a:cs typeface="Average"/>
                <a:sym typeface="Average"/>
              </a:rPr>
              <a:t>PROGRESS VISUALIZATION</a:t>
            </a:r>
            <a:endParaRPr b="0" i="0" sz="1000" u="none" cap="none" strike="noStrike">
              <a:solidFill>
                <a:srgbClr val="000000"/>
              </a:solidFill>
              <a:latin typeface="Average"/>
              <a:ea typeface="Average"/>
              <a:cs typeface="Average"/>
              <a:sym typeface="Average"/>
            </a:endParaRPr>
          </a:p>
        </p:txBody>
      </p:sp>
      <p:sp>
        <p:nvSpPr>
          <p:cNvPr id="294" name="Google Shape;294;p20"/>
          <p:cNvSpPr/>
          <p:nvPr/>
        </p:nvSpPr>
        <p:spPr>
          <a:xfrm>
            <a:off x="800625" y="3632800"/>
            <a:ext cx="1479600" cy="28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verage"/>
                <a:ea typeface="Average"/>
                <a:cs typeface="Average"/>
                <a:sym typeface="Average"/>
              </a:rPr>
              <a:t>COMMUNITY ENGAGEMENT</a:t>
            </a:r>
            <a:endParaRPr b="0" i="0" sz="1000" u="none" cap="none" strike="noStrike">
              <a:solidFill>
                <a:srgbClr val="000000"/>
              </a:solidFill>
              <a:latin typeface="Average"/>
              <a:ea typeface="Average"/>
              <a:cs typeface="Average"/>
              <a:sym typeface="Average"/>
            </a:endParaRPr>
          </a:p>
        </p:txBody>
      </p:sp>
      <p:sp>
        <p:nvSpPr>
          <p:cNvPr id="295" name="Google Shape;295;p20"/>
          <p:cNvSpPr/>
          <p:nvPr/>
        </p:nvSpPr>
        <p:spPr>
          <a:xfrm>
            <a:off x="800625" y="4196725"/>
            <a:ext cx="1479600" cy="28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verage"/>
                <a:ea typeface="Average"/>
                <a:cs typeface="Average"/>
                <a:sym typeface="Average"/>
              </a:rPr>
              <a:t>IMPACT TRACKER</a:t>
            </a:r>
            <a:endParaRPr b="0" i="0" sz="1000" u="none" cap="none" strike="noStrike">
              <a:solidFill>
                <a:srgbClr val="000000"/>
              </a:solidFill>
              <a:latin typeface="Average"/>
              <a:ea typeface="Average"/>
              <a:cs typeface="Average"/>
              <a:sym typeface="Average"/>
            </a:endParaRPr>
          </a:p>
        </p:txBody>
      </p:sp>
      <p:cxnSp>
        <p:nvCxnSpPr>
          <p:cNvPr id="296" name="Google Shape;296;p20"/>
          <p:cNvCxnSpPr>
            <a:endCxn id="291" idx="1"/>
          </p:cNvCxnSpPr>
          <p:nvPr/>
        </p:nvCxnSpPr>
        <p:spPr>
          <a:xfrm flipH="1" rot="10800000">
            <a:off x="354525" y="2040450"/>
            <a:ext cx="446100" cy="19200"/>
          </a:xfrm>
          <a:prstGeom prst="straightConnector1">
            <a:avLst/>
          </a:prstGeom>
          <a:noFill/>
          <a:ln cap="flat" cmpd="sng" w="9525">
            <a:solidFill>
              <a:schemeClr val="dk2"/>
            </a:solidFill>
            <a:prstDash val="solid"/>
            <a:round/>
            <a:headEnd len="sm" w="sm" type="none"/>
            <a:tailEnd len="med" w="med" type="triangle"/>
          </a:ln>
        </p:spPr>
      </p:cxnSp>
      <p:cxnSp>
        <p:nvCxnSpPr>
          <p:cNvPr id="297" name="Google Shape;297;p20"/>
          <p:cNvCxnSpPr>
            <a:endCxn id="292" idx="1"/>
          </p:cNvCxnSpPr>
          <p:nvPr/>
        </p:nvCxnSpPr>
        <p:spPr>
          <a:xfrm flipH="1" rot="10800000">
            <a:off x="401625" y="2675010"/>
            <a:ext cx="399000" cy="18900"/>
          </a:xfrm>
          <a:prstGeom prst="straightConnector1">
            <a:avLst/>
          </a:prstGeom>
          <a:noFill/>
          <a:ln cap="flat" cmpd="sng" w="9525">
            <a:solidFill>
              <a:schemeClr val="dk2"/>
            </a:solidFill>
            <a:prstDash val="solid"/>
            <a:round/>
            <a:headEnd len="sm" w="sm" type="none"/>
            <a:tailEnd len="med" w="med" type="triangle"/>
          </a:ln>
        </p:spPr>
      </p:cxnSp>
      <p:cxnSp>
        <p:nvCxnSpPr>
          <p:cNvPr id="298" name="Google Shape;298;p20"/>
          <p:cNvCxnSpPr>
            <a:endCxn id="293" idx="1"/>
          </p:cNvCxnSpPr>
          <p:nvPr/>
        </p:nvCxnSpPr>
        <p:spPr>
          <a:xfrm flipH="1" rot="10800000">
            <a:off x="401625" y="3276000"/>
            <a:ext cx="399000" cy="16800"/>
          </a:xfrm>
          <a:prstGeom prst="straightConnector1">
            <a:avLst/>
          </a:prstGeom>
          <a:noFill/>
          <a:ln cap="flat" cmpd="sng" w="9525">
            <a:solidFill>
              <a:schemeClr val="dk2"/>
            </a:solidFill>
            <a:prstDash val="solid"/>
            <a:round/>
            <a:headEnd len="sm" w="sm" type="none"/>
            <a:tailEnd len="med" w="med" type="triangle"/>
          </a:ln>
        </p:spPr>
      </p:cxnSp>
      <p:cxnSp>
        <p:nvCxnSpPr>
          <p:cNvPr id="299" name="Google Shape;299;p20"/>
          <p:cNvCxnSpPr/>
          <p:nvPr/>
        </p:nvCxnSpPr>
        <p:spPr>
          <a:xfrm>
            <a:off x="413350" y="3774250"/>
            <a:ext cx="399000" cy="8700"/>
          </a:xfrm>
          <a:prstGeom prst="straightConnector1">
            <a:avLst/>
          </a:prstGeom>
          <a:noFill/>
          <a:ln cap="flat" cmpd="sng" w="9525">
            <a:solidFill>
              <a:schemeClr val="dk2"/>
            </a:solidFill>
            <a:prstDash val="solid"/>
            <a:round/>
            <a:headEnd len="sm" w="sm" type="none"/>
            <a:tailEnd len="med" w="med" type="triangle"/>
          </a:ln>
        </p:spPr>
      </p:cxnSp>
      <p:cxnSp>
        <p:nvCxnSpPr>
          <p:cNvPr id="300" name="Google Shape;300;p20"/>
          <p:cNvCxnSpPr>
            <a:endCxn id="295" idx="1"/>
          </p:cNvCxnSpPr>
          <p:nvPr/>
        </p:nvCxnSpPr>
        <p:spPr>
          <a:xfrm flipH="1" rot="10800000">
            <a:off x="389925" y="4337725"/>
            <a:ext cx="410700" cy="12000"/>
          </a:xfrm>
          <a:prstGeom prst="straightConnector1">
            <a:avLst/>
          </a:prstGeom>
          <a:noFill/>
          <a:ln cap="flat" cmpd="sng" w="9525">
            <a:solidFill>
              <a:schemeClr val="dk2"/>
            </a:solidFill>
            <a:prstDash val="solid"/>
            <a:round/>
            <a:headEnd len="sm" w="sm" type="none"/>
            <a:tailEnd len="med" w="med" type="triangle"/>
          </a:ln>
        </p:spPr>
      </p:cxnSp>
      <p:sp>
        <p:nvSpPr>
          <p:cNvPr id="301" name="Google Shape;301;p20"/>
          <p:cNvSpPr/>
          <p:nvPr/>
        </p:nvSpPr>
        <p:spPr>
          <a:xfrm>
            <a:off x="6719425" y="1988738"/>
            <a:ext cx="16794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verage"/>
                <a:ea typeface="Average"/>
                <a:cs typeface="Average"/>
                <a:sym typeface="Average"/>
              </a:rPr>
              <a:t>OUR MISSION</a:t>
            </a:r>
            <a:endParaRPr b="0" i="0" sz="1000" u="none" cap="none" strike="noStrike">
              <a:solidFill>
                <a:srgbClr val="000000"/>
              </a:solidFill>
              <a:latin typeface="Average"/>
              <a:ea typeface="Average"/>
              <a:cs typeface="Average"/>
              <a:sym typeface="Average"/>
            </a:endParaRPr>
          </a:p>
        </p:txBody>
      </p:sp>
      <p:sp>
        <p:nvSpPr>
          <p:cNvPr id="302" name="Google Shape;302;p20"/>
          <p:cNvSpPr/>
          <p:nvPr/>
        </p:nvSpPr>
        <p:spPr>
          <a:xfrm>
            <a:off x="6719425" y="2556088"/>
            <a:ext cx="16794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verage"/>
                <a:ea typeface="Average"/>
                <a:cs typeface="Average"/>
                <a:sym typeface="Average"/>
              </a:rPr>
              <a:t>OUR VISION</a:t>
            </a:r>
            <a:endParaRPr b="0" i="0" sz="1000" u="none" cap="none" strike="noStrike">
              <a:solidFill>
                <a:srgbClr val="000000"/>
              </a:solidFill>
              <a:latin typeface="Average"/>
              <a:ea typeface="Average"/>
              <a:cs typeface="Average"/>
              <a:sym typeface="Average"/>
            </a:endParaRPr>
          </a:p>
        </p:txBody>
      </p:sp>
      <p:sp>
        <p:nvSpPr>
          <p:cNvPr id="303" name="Google Shape;303;p20"/>
          <p:cNvSpPr/>
          <p:nvPr/>
        </p:nvSpPr>
        <p:spPr>
          <a:xfrm>
            <a:off x="6719425" y="3152875"/>
            <a:ext cx="16794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verage"/>
                <a:ea typeface="Average"/>
                <a:cs typeface="Average"/>
                <a:sym typeface="Average"/>
              </a:rPr>
              <a:t>OUR JOURNEY</a:t>
            </a:r>
            <a:endParaRPr b="0" i="0" sz="1000" u="none" cap="none" strike="noStrike">
              <a:solidFill>
                <a:srgbClr val="000000"/>
              </a:solidFill>
              <a:latin typeface="Average"/>
              <a:ea typeface="Average"/>
              <a:cs typeface="Average"/>
              <a:sym typeface="Average"/>
            </a:endParaRPr>
          </a:p>
        </p:txBody>
      </p:sp>
      <p:sp>
        <p:nvSpPr>
          <p:cNvPr id="304" name="Google Shape;304;p20"/>
          <p:cNvSpPr/>
          <p:nvPr/>
        </p:nvSpPr>
        <p:spPr>
          <a:xfrm>
            <a:off x="6719425" y="3749650"/>
            <a:ext cx="1679400" cy="25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verage"/>
                <a:ea typeface="Average"/>
                <a:cs typeface="Average"/>
                <a:sym typeface="Average"/>
              </a:rPr>
              <a:t>KEY ACHIEVEMENT</a:t>
            </a:r>
            <a:endParaRPr b="0" i="0" sz="1000" u="none" cap="none" strike="noStrike">
              <a:solidFill>
                <a:srgbClr val="000000"/>
              </a:solidFill>
              <a:latin typeface="Average"/>
              <a:ea typeface="Average"/>
              <a:cs typeface="Average"/>
              <a:sym typeface="Average"/>
            </a:endParaRPr>
          </a:p>
        </p:txBody>
      </p:sp>
      <p:cxnSp>
        <p:nvCxnSpPr>
          <p:cNvPr id="305" name="Google Shape;305;p20"/>
          <p:cNvCxnSpPr>
            <a:stCxn id="284" idx="3"/>
          </p:cNvCxnSpPr>
          <p:nvPr/>
        </p:nvCxnSpPr>
        <p:spPr>
          <a:xfrm flipH="1" rot="10800000">
            <a:off x="7952550" y="1260650"/>
            <a:ext cx="876300" cy="600"/>
          </a:xfrm>
          <a:prstGeom prst="straightConnector1">
            <a:avLst/>
          </a:prstGeom>
          <a:noFill/>
          <a:ln cap="flat" cmpd="sng" w="9525">
            <a:solidFill>
              <a:schemeClr val="dk2"/>
            </a:solidFill>
            <a:prstDash val="solid"/>
            <a:round/>
            <a:headEnd len="sm" w="sm" type="none"/>
            <a:tailEnd len="sm" w="sm" type="none"/>
          </a:ln>
        </p:spPr>
      </p:cxnSp>
      <p:cxnSp>
        <p:nvCxnSpPr>
          <p:cNvPr id="306" name="Google Shape;306;p20"/>
          <p:cNvCxnSpPr/>
          <p:nvPr/>
        </p:nvCxnSpPr>
        <p:spPr>
          <a:xfrm>
            <a:off x="8822650" y="1245500"/>
            <a:ext cx="10800" cy="2610900"/>
          </a:xfrm>
          <a:prstGeom prst="straightConnector1">
            <a:avLst/>
          </a:prstGeom>
          <a:noFill/>
          <a:ln cap="flat" cmpd="sng" w="9525">
            <a:solidFill>
              <a:schemeClr val="dk2"/>
            </a:solidFill>
            <a:prstDash val="solid"/>
            <a:round/>
            <a:headEnd len="sm" w="sm" type="none"/>
            <a:tailEnd len="sm" w="sm" type="none"/>
          </a:ln>
        </p:spPr>
      </p:cxnSp>
      <p:cxnSp>
        <p:nvCxnSpPr>
          <p:cNvPr id="307" name="Google Shape;307;p20"/>
          <p:cNvCxnSpPr>
            <a:endCxn id="301" idx="3"/>
          </p:cNvCxnSpPr>
          <p:nvPr/>
        </p:nvCxnSpPr>
        <p:spPr>
          <a:xfrm rot="10800000">
            <a:off x="8398825" y="2117888"/>
            <a:ext cx="434400" cy="24000"/>
          </a:xfrm>
          <a:prstGeom prst="straightConnector1">
            <a:avLst/>
          </a:prstGeom>
          <a:noFill/>
          <a:ln cap="flat" cmpd="sng" w="9525">
            <a:solidFill>
              <a:schemeClr val="dk2"/>
            </a:solidFill>
            <a:prstDash val="solid"/>
            <a:round/>
            <a:headEnd len="sm" w="sm" type="none"/>
            <a:tailEnd len="med" w="med" type="triangle"/>
          </a:ln>
        </p:spPr>
      </p:cxnSp>
      <p:cxnSp>
        <p:nvCxnSpPr>
          <p:cNvPr id="308" name="Google Shape;308;p20"/>
          <p:cNvCxnSpPr/>
          <p:nvPr/>
        </p:nvCxnSpPr>
        <p:spPr>
          <a:xfrm rot="10800000">
            <a:off x="8398825" y="2687950"/>
            <a:ext cx="434400" cy="24000"/>
          </a:xfrm>
          <a:prstGeom prst="straightConnector1">
            <a:avLst/>
          </a:prstGeom>
          <a:noFill/>
          <a:ln cap="flat" cmpd="sng" w="9525">
            <a:solidFill>
              <a:schemeClr val="dk2"/>
            </a:solidFill>
            <a:prstDash val="solid"/>
            <a:round/>
            <a:headEnd len="sm" w="sm" type="none"/>
            <a:tailEnd len="med" w="med" type="triangle"/>
          </a:ln>
        </p:spPr>
      </p:cxnSp>
      <p:cxnSp>
        <p:nvCxnSpPr>
          <p:cNvPr id="309" name="Google Shape;309;p20"/>
          <p:cNvCxnSpPr/>
          <p:nvPr/>
        </p:nvCxnSpPr>
        <p:spPr>
          <a:xfrm rot="10800000">
            <a:off x="8398825" y="3257988"/>
            <a:ext cx="434400" cy="24000"/>
          </a:xfrm>
          <a:prstGeom prst="straightConnector1">
            <a:avLst/>
          </a:prstGeom>
          <a:noFill/>
          <a:ln cap="flat" cmpd="sng" w="9525">
            <a:solidFill>
              <a:schemeClr val="dk2"/>
            </a:solidFill>
            <a:prstDash val="solid"/>
            <a:round/>
            <a:headEnd len="sm" w="sm" type="none"/>
            <a:tailEnd len="med" w="med" type="triangle"/>
          </a:ln>
        </p:spPr>
      </p:cxnSp>
      <p:cxnSp>
        <p:nvCxnSpPr>
          <p:cNvPr id="310" name="Google Shape;310;p20"/>
          <p:cNvCxnSpPr/>
          <p:nvPr/>
        </p:nvCxnSpPr>
        <p:spPr>
          <a:xfrm rot="10800000">
            <a:off x="8398825" y="3852088"/>
            <a:ext cx="434400" cy="24000"/>
          </a:xfrm>
          <a:prstGeom prst="straightConnector1">
            <a:avLst/>
          </a:prstGeom>
          <a:noFill/>
          <a:ln cap="flat" cmpd="sng" w="9525">
            <a:solidFill>
              <a:schemeClr val="dk2"/>
            </a:solidFill>
            <a:prstDash val="solid"/>
            <a:round/>
            <a:headEnd len="sm" w="sm" type="none"/>
            <a:tailEnd len="med" w="med" type="triangle"/>
          </a:ln>
        </p:spPr>
      </p:cxnSp>
      <p:cxnSp>
        <p:nvCxnSpPr>
          <p:cNvPr id="311" name="Google Shape;311;p20"/>
          <p:cNvCxnSpPr>
            <a:stCxn id="282" idx="2"/>
          </p:cNvCxnSpPr>
          <p:nvPr/>
        </p:nvCxnSpPr>
        <p:spPr>
          <a:xfrm>
            <a:off x="3337113" y="1665575"/>
            <a:ext cx="17700" cy="563700"/>
          </a:xfrm>
          <a:prstGeom prst="straightConnector1">
            <a:avLst/>
          </a:prstGeom>
          <a:noFill/>
          <a:ln cap="flat" cmpd="sng" w="9525">
            <a:solidFill>
              <a:schemeClr val="dk2"/>
            </a:solidFill>
            <a:prstDash val="solid"/>
            <a:round/>
            <a:headEnd len="sm" w="sm" type="none"/>
            <a:tailEnd len="sm" w="sm" type="none"/>
          </a:ln>
        </p:spPr>
      </p:cxnSp>
      <p:sp>
        <p:nvSpPr>
          <p:cNvPr id="312" name="Google Shape;312;p20"/>
          <p:cNvSpPr/>
          <p:nvPr/>
        </p:nvSpPr>
        <p:spPr>
          <a:xfrm>
            <a:off x="2720613" y="2225200"/>
            <a:ext cx="1233000" cy="39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Team members</a:t>
            </a:r>
            <a:endParaRPr b="0" i="0" sz="1400" u="none" cap="none" strike="noStrike">
              <a:solidFill>
                <a:srgbClr val="000000"/>
              </a:solidFill>
              <a:latin typeface="Average"/>
              <a:ea typeface="Average"/>
              <a:cs typeface="Average"/>
              <a:sym typeface="Average"/>
            </a:endParaRPr>
          </a:p>
        </p:txBody>
      </p:sp>
      <p:cxnSp>
        <p:nvCxnSpPr>
          <p:cNvPr id="313" name="Google Shape;313;p20"/>
          <p:cNvCxnSpPr>
            <a:stCxn id="312" idx="2"/>
          </p:cNvCxnSpPr>
          <p:nvPr/>
        </p:nvCxnSpPr>
        <p:spPr>
          <a:xfrm>
            <a:off x="3337113" y="2621800"/>
            <a:ext cx="23400" cy="448800"/>
          </a:xfrm>
          <a:prstGeom prst="straightConnector1">
            <a:avLst/>
          </a:prstGeom>
          <a:noFill/>
          <a:ln cap="flat" cmpd="sng" w="9525">
            <a:solidFill>
              <a:schemeClr val="dk2"/>
            </a:solidFill>
            <a:prstDash val="solid"/>
            <a:round/>
            <a:headEnd len="sm" w="sm" type="none"/>
            <a:tailEnd len="med" w="med" type="triangle"/>
          </a:ln>
        </p:spPr>
      </p:cxnSp>
      <p:sp>
        <p:nvSpPr>
          <p:cNvPr id="314" name="Google Shape;314;p20"/>
          <p:cNvSpPr/>
          <p:nvPr/>
        </p:nvSpPr>
        <p:spPr>
          <a:xfrm>
            <a:off x="2779263" y="3086100"/>
            <a:ext cx="1115700" cy="39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verage"/>
                <a:ea typeface="Average"/>
                <a:cs typeface="Average"/>
                <a:sym typeface="Average"/>
              </a:rPr>
              <a:t>ROLES</a:t>
            </a:r>
            <a:endParaRPr b="0" i="0" sz="1100" u="none" cap="none" strike="noStrike">
              <a:solidFill>
                <a:srgbClr val="000000"/>
              </a:solidFill>
              <a:latin typeface="Average"/>
              <a:ea typeface="Average"/>
              <a:cs typeface="Average"/>
              <a:sym typeface="Average"/>
            </a:endParaRPr>
          </a:p>
        </p:txBody>
      </p:sp>
      <p:cxnSp>
        <p:nvCxnSpPr>
          <p:cNvPr id="315" name="Google Shape;315;p20"/>
          <p:cNvCxnSpPr/>
          <p:nvPr/>
        </p:nvCxnSpPr>
        <p:spPr>
          <a:xfrm>
            <a:off x="2291925" y="4389113"/>
            <a:ext cx="2222700" cy="0"/>
          </a:xfrm>
          <a:prstGeom prst="straightConnector1">
            <a:avLst/>
          </a:prstGeom>
          <a:noFill/>
          <a:ln cap="flat" cmpd="sng" w="9525">
            <a:solidFill>
              <a:schemeClr val="dk2"/>
            </a:solidFill>
            <a:prstDash val="solid"/>
            <a:round/>
            <a:headEnd len="sm" w="sm" type="none"/>
            <a:tailEnd len="sm" w="sm" type="none"/>
          </a:ln>
        </p:spPr>
      </p:cxnSp>
      <p:cxnSp>
        <p:nvCxnSpPr>
          <p:cNvPr id="316" name="Google Shape;316;p20"/>
          <p:cNvCxnSpPr>
            <a:stCxn id="314" idx="2"/>
          </p:cNvCxnSpPr>
          <p:nvPr/>
        </p:nvCxnSpPr>
        <p:spPr>
          <a:xfrm>
            <a:off x="3337113" y="3482700"/>
            <a:ext cx="6000" cy="885600"/>
          </a:xfrm>
          <a:prstGeom prst="straightConnector1">
            <a:avLst/>
          </a:prstGeom>
          <a:noFill/>
          <a:ln cap="flat" cmpd="sng" w="9525">
            <a:solidFill>
              <a:schemeClr val="dk2"/>
            </a:solidFill>
            <a:prstDash val="solid"/>
            <a:round/>
            <a:headEnd len="sm" w="sm" type="none"/>
            <a:tailEnd len="sm" w="sm" type="none"/>
          </a:ln>
        </p:spPr>
      </p:cxnSp>
      <p:cxnSp>
        <p:nvCxnSpPr>
          <p:cNvPr id="317" name="Google Shape;317;p20"/>
          <p:cNvCxnSpPr/>
          <p:nvPr/>
        </p:nvCxnSpPr>
        <p:spPr>
          <a:xfrm>
            <a:off x="8844950" y="3868200"/>
            <a:ext cx="0" cy="540300"/>
          </a:xfrm>
          <a:prstGeom prst="straightConnector1">
            <a:avLst/>
          </a:prstGeom>
          <a:noFill/>
          <a:ln cap="flat" cmpd="sng" w="9525">
            <a:solidFill>
              <a:schemeClr val="dk2"/>
            </a:solidFill>
            <a:prstDash val="solid"/>
            <a:round/>
            <a:headEnd len="sm" w="sm" type="none"/>
            <a:tailEnd len="sm" w="sm" type="none"/>
          </a:ln>
        </p:spPr>
      </p:cxnSp>
      <p:cxnSp>
        <p:nvCxnSpPr>
          <p:cNvPr id="318" name="Google Shape;318;p20"/>
          <p:cNvCxnSpPr/>
          <p:nvPr/>
        </p:nvCxnSpPr>
        <p:spPr>
          <a:xfrm rot="10800000">
            <a:off x="6331925" y="4431875"/>
            <a:ext cx="2536500" cy="0"/>
          </a:xfrm>
          <a:prstGeom prst="straightConnector1">
            <a:avLst/>
          </a:prstGeom>
          <a:noFill/>
          <a:ln cap="flat" cmpd="sng" w="9525">
            <a:solidFill>
              <a:schemeClr val="dk2"/>
            </a:solidFill>
            <a:prstDash val="solid"/>
            <a:round/>
            <a:headEnd len="sm" w="sm" type="none"/>
            <a:tailEnd len="sm" w="sm" type="none"/>
          </a:ln>
        </p:spPr>
      </p:cxnSp>
      <p:sp>
        <p:nvSpPr>
          <p:cNvPr id="319" name="Google Shape;319;p20"/>
          <p:cNvSpPr/>
          <p:nvPr/>
        </p:nvSpPr>
        <p:spPr>
          <a:xfrm>
            <a:off x="4502950" y="4093525"/>
            <a:ext cx="1861200" cy="4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THANK YOU</a:t>
            </a:r>
            <a:endParaRPr b="0" i="0" sz="1400" u="none" cap="none" strike="noStrike">
              <a:solidFill>
                <a:srgbClr val="000000"/>
              </a:solidFill>
              <a:latin typeface="Average"/>
              <a:ea typeface="Average"/>
              <a:cs typeface="Average"/>
              <a:sym typeface="Average"/>
            </a:endParaRPr>
          </a:p>
        </p:txBody>
      </p:sp>
      <p:sp>
        <p:nvSpPr>
          <p:cNvPr id="320" name="Google Shape;320;p20"/>
          <p:cNvSpPr/>
          <p:nvPr/>
        </p:nvSpPr>
        <p:spPr>
          <a:xfrm>
            <a:off x="5210875" y="1062950"/>
            <a:ext cx="1383600" cy="39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EXPLORE OTHER WEBSITE</a:t>
            </a:r>
            <a:endParaRPr b="0" i="0" sz="1000" u="none" cap="none" strike="noStrike">
              <a:solidFill>
                <a:srgbClr val="000000"/>
              </a:solidFill>
              <a:latin typeface="Lato"/>
              <a:ea typeface="Lato"/>
              <a:cs typeface="Lato"/>
              <a:sym typeface="Lato"/>
            </a:endParaRPr>
          </a:p>
        </p:txBody>
      </p:sp>
      <p:cxnSp>
        <p:nvCxnSpPr>
          <p:cNvPr id="321" name="Google Shape;321;p20"/>
          <p:cNvCxnSpPr>
            <a:stCxn id="283" idx="2"/>
          </p:cNvCxnSpPr>
          <p:nvPr/>
        </p:nvCxnSpPr>
        <p:spPr>
          <a:xfrm>
            <a:off x="4441275" y="591900"/>
            <a:ext cx="19500" cy="294000"/>
          </a:xfrm>
          <a:prstGeom prst="straightConnector1">
            <a:avLst/>
          </a:prstGeom>
          <a:noFill/>
          <a:ln cap="flat" cmpd="sng" w="9525">
            <a:solidFill>
              <a:schemeClr val="dk2"/>
            </a:solidFill>
            <a:prstDash val="solid"/>
            <a:round/>
            <a:headEnd len="sm" w="sm" type="none"/>
            <a:tailEnd len="sm" w="sm" type="none"/>
          </a:ln>
        </p:spPr>
      </p:cxnSp>
      <p:cxnSp>
        <p:nvCxnSpPr>
          <p:cNvPr id="322" name="Google Shape;322;p20"/>
          <p:cNvCxnSpPr/>
          <p:nvPr/>
        </p:nvCxnSpPr>
        <p:spPr>
          <a:xfrm>
            <a:off x="4460825" y="901550"/>
            <a:ext cx="1626000" cy="0"/>
          </a:xfrm>
          <a:prstGeom prst="straightConnector1">
            <a:avLst/>
          </a:prstGeom>
          <a:noFill/>
          <a:ln cap="flat" cmpd="sng" w="9525">
            <a:solidFill>
              <a:schemeClr val="dk2"/>
            </a:solidFill>
            <a:prstDash val="solid"/>
            <a:round/>
            <a:headEnd len="sm" w="sm" type="none"/>
            <a:tailEnd len="sm" w="sm" type="none"/>
          </a:ln>
        </p:spPr>
      </p:cxnSp>
      <p:cxnSp>
        <p:nvCxnSpPr>
          <p:cNvPr id="323" name="Google Shape;323;p20"/>
          <p:cNvCxnSpPr/>
          <p:nvPr/>
        </p:nvCxnSpPr>
        <p:spPr>
          <a:xfrm>
            <a:off x="6086725" y="901550"/>
            <a:ext cx="0" cy="125100"/>
          </a:xfrm>
          <a:prstGeom prst="straightConnector1">
            <a:avLst/>
          </a:prstGeom>
          <a:noFill/>
          <a:ln cap="flat" cmpd="sng" w="9525">
            <a:solidFill>
              <a:schemeClr val="dk2"/>
            </a:solidFill>
            <a:prstDash val="solid"/>
            <a:round/>
            <a:headEnd len="sm" w="sm" type="none"/>
            <a:tailEnd len="med" w="med" type="triangle"/>
          </a:ln>
        </p:spPr>
      </p:cxnSp>
      <p:cxnSp>
        <p:nvCxnSpPr>
          <p:cNvPr id="324" name="Google Shape;324;p20"/>
          <p:cNvCxnSpPr>
            <a:endCxn id="282" idx="0"/>
          </p:cNvCxnSpPr>
          <p:nvPr/>
        </p:nvCxnSpPr>
        <p:spPr>
          <a:xfrm>
            <a:off x="3335313" y="870275"/>
            <a:ext cx="1800" cy="560400"/>
          </a:xfrm>
          <a:prstGeom prst="straightConnector1">
            <a:avLst/>
          </a:prstGeom>
          <a:noFill/>
          <a:ln cap="flat" cmpd="sng" w="9525">
            <a:solidFill>
              <a:schemeClr val="dk2"/>
            </a:solidFill>
            <a:prstDash val="solid"/>
            <a:round/>
            <a:headEnd len="sm" w="sm" type="none"/>
            <a:tailEnd len="med" w="med" type="triangle"/>
          </a:ln>
        </p:spPr>
      </p:cxnSp>
      <p:cxnSp>
        <p:nvCxnSpPr>
          <p:cNvPr id="325" name="Google Shape;325;p20"/>
          <p:cNvCxnSpPr/>
          <p:nvPr/>
        </p:nvCxnSpPr>
        <p:spPr>
          <a:xfrm>
            <a:off x="3350825" y="870275"/>
            <a:ext cx="1250700" cy="3120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p20"/>
          <p:cNvCxnSpPr>
            <a:endCxn id="281" idx="0"/>
          </p:cNvCxnSpPr>
          <p:nvPr/>
        </p:nvCxnSpPr>
        <p:spPr>
          <a:xfrm>
            <a:off x="4664125" y="886000"/>
            <a:ext cx="9900" cy="1034700"/>
          </a:xfrm>
          <a:prstGeom prst="straightConnector1">
            <a:avLst/>
          </a:prstGeom>
          <a:noFill/>
          <a:ln cap="flat" cmpd="sng" w="9525">
            <a:solidFill>
              <a:schemeClr val="dk2"/>
            </a:solidFill>
            <a:prstDash val="solid"/>
            <a:round/>
            <a:headEnd len="sm" w="sm" type="none"/>
            <a:tailEnd len="med" w="med" type="triangle"/>
          </a:ln>
        </p:spPr>
      </p:cxnSp>
      <p:cxnSp>
        <p:nvCxnSpPr>
          <p:cNvPr id="327" name="Google Shape;327;p20"/>
          <p:cNvCxnSpPr>
            <a:stCxn id="281" idx="2"/>
          </p:cNvCxnSpPr>
          <p:nvPr/>
        </p:nvCxnSpPr>
        <p:spPr>
          <a:xfrm>
            <a:off x="4674025" y="2155600"/>
            <a:ext cx="36900" cy="1919700"/>
          </a:xfrm>
          <a:prstGeom prst="straightConnector1">
            <a:avLst/>
          </a:prstGeom>
          <a:noFill/>
          <a:ln cap="flat" cmpd="sng" w="9525">
            <a:solidFill>
              <a:schemeClr val="dk2"/>
            </a:solidFill>
            <a:prstDash val="solid"/>
            <a:round/>
            <a:headEnd len="sm" w="sm" type="none"/>
            <a:tailEnd len="sm" w="sm" type="none"/>
          </a:ln>
        </p:spPr>
      </p:cxnSp>
      <p:cxnSp>
        <p:nvCxnSpPr>
          <p:cNvPr id="328" name="Google Shape;328;p20"/>
          <p:cNvCxnSpPr/>
          <p:nvPr/>
        </p:nvCxnSpPr>
        <p:spPr>
          <a:xfrm>
            <a:off x="5977300" y="1480000"/>
            <a:ext cx="55200" cy="25893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1"/>
          <p:cNvSpPr txBox="1"/>
          <p:nvPr>
            <p:ph type="ctrTitle"/>
          </p:nvPr>
        </p:nvSpPr>
        <p:spPr>
          <a:xfrm>
            <a:off x="3356900" y="1562750"/>
            <a:ext cx="5017500" cy="157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n"/>
              <a:t>THANK YOU</a:t>
            </a:r>
            <a:endParaRPr/>
          </a:p>
        </p:txBody>
      </p:sp>
      <p:sp>
        <p:nvSpPr>
          <p:cNvPr id="334" name="Google Shape;334;p21"/>
          <p:cNvSpPr txBox="1"/>
          <p:nvPr>
            <p:ph idx="1" type="subTitle"/>
          </p:nvPr>
        </p:nvSpPr>
        <p:spPr>
          <a:xfrm>
            <a:off x="4130300" y="2408450"/>
            <a:ext cx="3470700" cy="50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lang="en"/>
              <a:t>FROM, TEAM ML HATS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
          <p:cNvSpPr txBox="1"/>
          <p:nvPr>
            <p:ph type="ctrTitle"/>
          </p:nvPr>
        </p:nvSpPr>
        <p:spPr>
          <a:xfrm>
            <a:off x="287700" y="392150"/>
            <a:ext cx="8568600" cy="7986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4000"/>
              <a:buNone/>
            </a:pPr>
            <a:r>
              <a:rPr b="1" lang="en">
                <a:latin typeface="Amatic SC"/>
                <a:ea typeface="Amatic SC"/>
                <a:cs typeface="Amatic SC"/>
                <a:sym typeface="Amatic SC"/>
              </a:rPr>
              <a:t>                             Table of contents</a:t>
            </a:r>
            <a:endParaRPr b="1">
              <a:latin typeface="Amatic SC"/>
              <a:ea typeface="Amatic SC"/>
              <a:cs typeface="Amatic SC"/>
              <a:sym typeface="Amatic SC"/>
            </a:endParaRPr>
          </a:p>
        </p:txBody>
      </p:sp>
      <p:graphicFrame>
        <p:nvGraphicFramePr>
          <p:cNvPr id="154" name="Google Shape;154;p3"/>
          <p:cNvGraphicFramePr/>
          <p:nvPr/>
        </p:nvGraphicFramePr>
        <p:xfrm>
          <a:off x="917250" y="1539650"/>
          <a:ext cx="3000000" cy="3000000"/>
        </p:xfrm>
        <a:graphic>
          <a:graphicData uri="http://schemas.openxmlformats.org/drawingml/2006/table">
            <a:tbl>
              <a:tblPr>
                <a:noFill/>
                <a:tableStyleId>{72CB6A14-216E-42D4-B5D6-4F135674ED15}</a:tableStyleId>
              </a:tblPr>
              <a:tblGrid>
                <a:gridCol w="3701725"/>
                <a:gridCol w="3701725"/>
              </a:tblGrid>
              <a:tr h="7279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1)PROBLEM STATEMENT</a:t>
                      </a:r>
                      <a:endParaRPr b="1"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2)INTRODUCTION</a:t>
                      </a:r>
                      <a:endParaRPr b="1"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7279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3)WHY WE CHOOSE THIS PROJECT?</a:t>
                      </a:r>
                      <a:endParaRPr b="1"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4)AIM OF THE PROJECT</a:t>
                      </a:r>
                      <a:endParaRPr b="1"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7279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5)FEATURES</a:t>
                      </a:r>
                      <a:endParaRPr b="1"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6)SITE MAP</a:t>
                      </a:r>
                      <a:endParaRPr b="1"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7279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7)TECHNOLOGIES</a:t>
                      </a:r>
                      <a:endParaRPr b="1"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8)END</a:t>
                      </a:r>
                      <a:endParaRPr b="1"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solidFill>
                      <a:srgbClr val="B7B7B7"/>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2400"/>
                                        <p:tgtEl>
                                          <p:spTgt spid="1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
          <p:cNvSpPr txBox="1"/>
          <p:nvPr>
            <p:ph type="ctrTitle"/>
          </p:nvPr>
        </p:nvSpPr>
        <p:spPr>
          <a:xfrm>
            <a:off x="311708" y="81400"/>
            <a:ext cx="8520600" cy="205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000"/>
              <a:buNone/>
            </a:pPr>
            <a:r>
              <a:rPr b="1" lang="en" u="sng"/>
              <a:t>Problem Statement</a:t>
            </a:r>
            <a:endParaRPr b="1" u="sng"/>
          </a:p>
        </p:txBody>
      </p:sp>
      <p:sp>
        <p:nvSpPr>
          <p:cNvPr id="160" name="Google Shape;160;p4"/>
          <p:cNvSpPr txBox="1"/>
          <p:nvPr>
            <p:ph idx="1" type="subTitle"/>
          </p:nvPr>
        </p:nvSpPr>
        <p:spPr>
          <a:xfrm>
            <a:off x="468150" y="1366900"/>
            <a:ext cx="8364000" cy="2912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82670"/>
              <a:buNone/>
            </a:pPr>
            <a:r>
              <a:rPr lang="en" sz="1700">
                <a:latin typeface="Trebuchet MS"/>
                <a:ea typeface="Trebuchet MS"/>
                <a:cs typeface="Trebuchet MS"/>
                <a:sym typeface="Trebuchet MS"/>
              </a:rPr>
              <a:t> Despite growing awareness of environmental issues and the desire of many individuals to contribute to sustainability, there is a significant gap in tools that provide effective, user-friendly means of tracking and reducing personal carbon footprints. Many existing solutions are either too complex, not comprehensive or lack the personalization needed to make a real impact. This gap hinders collective efforts to combat climate change and promote sustainable living.</a:t>
            </a:r>
            <a:endParaRPr sz="1700">
              <a:latin typeface="Trebuchet MS"/>
              <a:ea typeface="Trebuchet MS"/>
              <a:cs typeface="Trebuchet MS"/>
              <a:sym typeface="Trebuchet MS"/>
            </a:endParaRPr>
          </a:p>
          <a:p>
            <a:pPr indent="0" lvl="0" marL="0" rtl="0" algn="l">
              <a:lnSpc>
                <a:spcPct val="100000"/>
              </a:lnSpc>
              <a:spcBef>
                <a:spcPts val="0"/>
              </a:spcBef>
              <a:spcAft>
                <a:spcPts val="0"/>
              </a:spcAft>
              <a:buSzPct val="82670"/>
              <a:buNone/>
            </a:pPr>
            <a:r>
              <a:t/>
            </a:r>
            <a:endParaRPr sz="1700">
              <a:latin typeface="Trebuchet MS"/>
              <a:ea typeface="Trebuchet MS"/>
              <a:cs typeface="Trebuchet MS"/>
              <a:sym typeface="Trebuchet MS"/>
            </a:endParaRPr>
          </a:p>
          <a:p>
            <a:pPr indent="0" lvl="0" marL="0" rtl="0" algn="l">
              <a:lnSpc>
                <a:spcPct val="100000"/>
              </a:lnSpc>
              <a:spcBef>
                <a:spcPts val="0"/>
              </a:spcBef>
              <a:spcAft>
                <a:spcPts val="0"/>
              </a:spcAft>
              <a:buSzPct val="82670"/>
              <a:buNone/>
            </a:pPr>
            <a:r>
              <a:t/>
            </a:r>
            <a:endParaRPr sz="1700">
              <a:latin typeface="Trebuchet MS"/>
              <a:ea typeface="Trebuchet MS"/>
              <a:cs typeface="Trebuchet MS"/>
              <a:sym typeface="Trebuchet MS"/>
            </a:endParaRPr>
          </a:p>
          <a:p>
            <a:pPr indent="0" lvl="0" marL="0" rtl="0" algn="l">
              <a:lnSpc>
                <a:spcPct val="100000"/>
              </a:lnSpc>
              <a:spcBef>
                <a:spcPts val="0"/>
              </a:spcBef>
              <a:spcAft>
                <a:spcPts val="0"/>
              </a:spcAft>
              <a:buSzPct val="82670"/>
              <a:buNone/>
            </a:pPr>
            <a:r>
              <a:t/>
            </a:r>
            <a:endParaRPr sz="1700">
              <a:latin typeface="Trebuchet MS"/>
              <a:ea typeface="Trebuchet MS"/>
              <a:cs typeface="Trebuchet MS"/>
              <a:sym typeface="Trebuchet MS"/>
            </a:endParaRPr>
          </a:p>
          <a:p>
            <a:pPr indent="0" lvl="0" marL="0" rtl="0" algn="l">
              <a:lnSpc>
                <a:spcPct val="100000"/>
              </a:lnSpc>
              <a:spcBef>
                <a:spcPts val="0"/>
              </a:spcBef>
              <a:spcAft>
                <a:spcPts val="0"/>
              </a:spcAft>
              <a:buSzPct val="82670"/>
              <a:buNone/>
            </a:pPr>
            <a:r>
              <a:rPr lang="en" sz="1700">
                <a:latin typeface="Trebuchet MS"/>
                <a:ea typeface="Trebuchet MS"/>
                <a:cs typeface="Trebuchet MS"/>
                <a:sym typeface="Trebuchet MS"/>
              </a:rPr>
              <a:t> EcoTrack addresses this challenge by offering a holistic, user-friendly platform that tracks daily activities, suggests personalized sustainability tips, and visualizes progress. By making sustainability accessible and actionable, EcoTrack empowers users to make informed decisions and take meaningful actions toward reducing their environmental impact</a:t>
            </a:r>
            <a:endParaRPr sz="1700">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2000"/>
                                        <p:tgtEl>
                                          <p:spTgt spid="1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animEffect filter="fade" transition="in">
                                      <p:cBhvr>
                                        <p:cTn dur="1000"/>
                                        <p:tgtEl>
                                          <p:spTgt spid="1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animEffect filter="fade" transition="in">
                                      <p:cBhvr>
                                        <p:cTn dur="1000"/>
                                        <p:tgtEl>
                                          <p:spTgt spid="1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animEffect filter="fade" transition="in">
                                      <p:cBhvr>
                                        <p:cTn dur="1000"/>
                                        <p:tgtEl>
                                          <p:spTgt spid="1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animEffect filter="fade" transition="in">
                                      <p:cBhvr>
                                        <p:cTn dur="1000"/>
                                        <p:tgtEl>
                                          <p:spTgt spid="1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4" st="4"/>
                                            </p:txEl>
                                          </p:spTgt>
                                        </p:tgtEl>
                                        <p:attrNameLst>
                                          <p:attrName>style.visibility</p:attrName>
                                        </p:attrNameLst>
                                      </p:cBhvr>
                                      <p:to>
                                        <p:strVal val="visible"/>
                                      </p:to>
                                    </p:set>
                                    <p:animEffect filter="fade" transition="in">
                                      <p:cBhvr>
                                        <p:cTn dur="1000"/>
                                        <p:tgtEl>
                                          <p:spTgt spid="16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txBox="1"/>
          <p:nvPr>
            <p:ph type="ctrTitle"/>
          </p:nvPr>
        </p:nvSpPr>
        <p:spPr>
          <a:xfrm>
            <a:off x="2486000" y="82500"/>
            <a:ext cx="5017500" cy="1578900"/>
          </a:xfrm>
          <a:prstGeom prst="rect">
            <a:avLst/>
          </a:prstGeom>
          <a:noFill/>
          <a:ln>
            <a:noFill/>
          </a:ln>
        </p:spPr>
        <p:txBody>
          <a:bodyPr anchorCtr="0" anchor="t" bIns="91425" lIns="91425" spcFirstLastPara="1" rIns="91425" wrap="square" tIns="91425">
            <a:normAutofit/>
          </a:bodyPr>
          <a:lstStyle/>
          <a:p>
            <a:pPr indent="0" lvl="0" marL="0" rtl="0" algn="just">
              <a:lnSpc>
                <a:spcPct val="200000"/>
              </a:lnSpc>
              <a:spcBef>
                <a:spcPts val="0"/>
              </a:spcBef>
              <a:spcAft>
                <a:spcPts val="0"/>
              </a:spcAft>
              <a:buSzPts val="4000"/>
              <a:buNone/>
            </a:pPr>
            <a:r>
              <a:rPr b="1" lang="en" u="sng"/>
              <a:t>INTRODUCTION</a:t>
            </a:r>
            <a:endParaRPr b="1" u="sng"/>
          </a:p>
        </p:txBody>
      </p:sp>
      <p:sp>
        <p:nvSpPr>
          <p:cNvPr id="166" name="Google Shape;166;p5"/>
          <p:cNvSpPr txBox="1"/>
          <p:nvPr>
            <p:ph idx="1" type="subTitle"/>
          </p:nvPr>
        </p:nvSpPr>
        <p:spPr>
          <a:xfrm>
            <a:off x="460325" y="1554775"/>
            <a:ext cx="8094300" cy="3334200"/>
          </a:xfrm>
          <a:prstGeom prst="rect">
            <a:avLst/>
          </a:prstGeom>
          <a:noFill/>
          <a:ln>
            <a:noFill/>
          </a:ln>
        </p:spPr>
        <p:txBody>
          <a:bodyPr anchorCtr="0" anchor="t" bIns="91425" lIns="91425" spcFirstLastPara="1" rIns="91425" wrap="square" tIns="91425">
            <a:noAutofit/>
          </a:bodyPr>
          <a:lstStyle/>
          <a:p>
            <a:pPr indent="-349250" lvl="0" marL="457200" rtl="0" algn="l">
              <a:lnSpc>
                <a:spcPct val="90000"/>
              </a:lnSpc>
              <a:spcBef>
                <a:spcPts val="0"/>
              </a:spcBef>
              <a:spcAft>
                <a:spcPts val="0"/>
              </a:spcAft>
              <a:buSzPts val="1900"/>
              <a:buFont typeface="Trebuchet MS"/>
              <a:buChar char="●"/>
            </a:pPr>
            <a:r>
              <a:rPr lang="en" sz="1900">
                <a:latin typeface="Trebuchet MS"/>
                <a:ea typeface="Trebuchet MS"/>
                <a:cs typeface="Trebuchet MS"/>
                <a:sym typeface="Trebuchet MS"/>
              </a:rPr>
              <a:t>EcoTrack is an online tool made to help people track, comprehend, and lessen their carbon footprints.</a:t>
            </a:r>
            <a:endParaRPr sz="1900">
              <a:latin typeface="Trebuchet MS"/>
              <a:ea typeface="Trebuchet MS"/>
              <a:cs typeface="Trebuchet MS"/>
              <a:sym typeface="Trebuchet MS"/>
            </a:endParaRPr>
          </a:p>
          <a:p>
            <a:pPr indent="0" lvl="0" marL="457200" rtl="0" algn="l">
              <a:lnSpc>
                <a:spcPct val="90000"/>
              </a:lnSpc>
              <a:spcBef>
                <a:spcPts val="0"/>
              </a:spcBef>
              <a:spcAft>
                <a:spcPts val="0"/>
              </a:spcAft>
              <a:buSzPts val="1300"/>
              <a:buNone/>
            </a:pPr>
            <a:r>
              <a:t/>
            </a:r>
            <a:endParaRPr sz="1900">
              <a:latin typeface="Trebuchet MS"/>
              <a:ea typeface="Trebuchet MS"/>
              <a:cs typeface="Trebuchet MS"/>
              <a:sym typeface="Trebuchet MS"/>
            </a:endParaRPr>
          </a:p>
          <a:p>
            <a:pPr indent="0" lvl="0" marL="457200" rtl="0" algn="l">
              <a:lnSpc>
                <a:spcPct val="90000"/>
              </a:lnSpc>
              <a:spcBef>
                <a:spcPts val="0"/>
              </a:spcBef>
              <a:spcAft>
                <a:spcPts val="0"/>
              </a:spcAft>
              <a:buSzPts val="1300"/>
              <a:buNone/>
            </a:pPr>
            <a:r>
              <a:t/>
            </a:r>
            <a:endParaRPr sz="1900">
              <a:latin typeface="Trebuchet MS"/>
              <a:ea typeface="Trebuchet MS"/>
              <a:cs typeface="Trebuchet MS"/>
              <a:sym typeface="Trebuchet MS"/>
            </a:endParaRPr>
          </a:p>
          <a:p>
            <a:pPr indent="0" lvl="0" marL="0" rtl="0" algn="l">
              <a:lnSpc>
                <a:spcPct val="90000"/>
              </a:lnSpc>
              <a:spcBef>
                <a:spcPts val="0"/>
              </a:spcBef>
              <a:spcAft>
                <a:spcPts val="0"/>
              </a:spcAft>
              <a:buSzPts val="1300"/>
              <a:buNone/>
            </a:pPr>
            <a:r>
              <a:t/>
            </a:r>
            <a:endParaRPr sz="1900">
              <a:latin typeface="Trebuchet MS"/>
              <a:ea typeface="Trebuchet MS"/>
              <a:cs typeface="Trebuchet MS"/>
              <a:sym typeface="Trebuchet MS"/>
            </a:endParaRPr>
          </a:p>
          <a:p>
            <a:pPr indent="-349250" lvl="0" marL="457200" rtl="0" algn="l">
              <a:lnSpc>
                <a:spcPct val="90000"/>
              </a:lnSpc>
              <a:spcBef>
                <a:spcPts val="0"/>
              </a:spcBef>
              <a:spcAft>
                <a:spcPts val="0"/>
              </a:spcAft>
              <a:buSzPts val="1900"/>
              <a:buFont typeface="Trebuchet MS"/>
              <a:buChar char="●"/>
            </a:pPr>
            <a:r>
              <a:rPr lang="en" sz="1900">
                <a:latin typeface="Trebuchet MS"/>
                <a:ea typeface="Trebuchet MS"/>
                <a:cs typeface="Trebuchet MS"/>
                <a:sym typeface="Trebuchet MS"/>
              </a:rPr>
              <a:t>The project aims to encourage sustainable living and contribute to global environmental efforts. It is in line with the Sustainable Development Goals (SDGs) 12 (Responsible Consumption and Production) and 13 (Climate Action).</a:t>
            </a:r>
            <a:endParaRPr sz="1900">
              <a:latin typeface="Trebuchet MS"/>
              <a:ea typeface="Trebuchet MS"/>
              <a:cs typeface="Trebuchet MS"/>
              <a:sym typeface="Trebuchet MS"/>
            </a:endParaRPr>
          </a:p>
          <a:p>
            <a:pPr indent="-349250" lvl="0" marL="457200" rtl="0" algn="l">
              <a:lnSpc>
                <a:spcPct val="90000"/>
              </a:lnSpc>
              <a:spcBef>
                <a:spcPts val="0"/>
              </a:spcBef>
              <a:spcAft>
                <a:spcPts val="0"/>
              </a:spcAft>
              <a:buSzPts val="1900"/>
              <a:buFont typeface="Trebuchet MS"/>
              <a:buChar char="●"/>
            </a:pPr>
            <a:r>
              <a:t/>
            </a:r>
            <a:endParaRPr sz="1900">
              <a:latin typeface="Trebuchet MS"/>
              <a:ea typeface="Trebuchet MS"/>
              <a:cs typeface="Trebuchet MS"/>
              <a:sym typeface="Trebuchet MS"/>
            </a:endParaRPr>
          </a:p>
          <a:p>
            <a:pPr indent="0" lvl="0" marL="0" rtl="0" algn="l">
              <a:lnSpc>
                <a:spcPct val="90000"/>
              </a:lnSpc>
              <a:spcBef>
                <a:spcPts val="0"/>
              </a:spcBef>
              <a:spcAft>
                <a:spcPts val="0"/>
              </a:spcAft>
              <a:buSzPts val="1300"/>
              <a:buNone/>
            </a:pPr>
            <a:r>
              <a:rPr lang="en" sz="1900">
                <a:latin typeface="Trebuchet MS"/>
                <a:ea typeface="Trebuchet MS"/>
                <a:cs typeface="Trebuchet MS"/>
                <a:sym typeface="Trebuchet MS"/>
              </a:rPr>
              <a:t> </a:t>
            </a:r>
            <a:endParaRPr sz="1900">
              <a:latin typeface="Trebuchet MS"/>
              <a:ea typeface="Trebuchet MS"/>
              <a:cs typeface="Trebuchet MS"/>
              <a:sym typeface="Trebuchet MS"/>
            </a:endParaRPr>
          </a:p>
          <a:p>
            <a:pPr indent="0" lvl="0" marL="0" rtl="0" algn="l">
              <a:lnSpc>
                <a:spcPct val="90000"/>
              </a:lnSpc>
              <a:spcBef>
                <a:spcPts val="0"/>
              </a:spcBef>
              <a:spcAft>
                <a:spcPts val="0"/>
              </a:spcAft>
              <a:buSzPts val="1300"/>
              <a:buNone/>
            </a:pPr>
            <a:r>
              <a:t/>
            </a:r>
            <a:endParaRPr sz="1900">
              <a:latin typeface="Trebuchet MS"/>
              <a:ea typeface="Trebuchet MS"/>
              <a:cs typeface="Trebuchet MS"/>
              <a:sym typeface="Trebuchet MS"/>
            </a:endParaRPr>
          </a:p>
          <a:p>
            <a:pPr indent="0" lvl="0" marL="0" rtl="0" algn="l">
              <a:lnSpc>
                <a:spcPct val="90000"/>
              </a:lnSpc>
              <a:spcBef>
                <a:spcPts val="0"/>
              </a:spcBef>
              <a:spcAft>
                <a:spcPts val="0"/>
              </a:spcAft>
              <a:buSzPts val="1300"/>
              <a:buNone/>
            </a:pPr>
            <a:r>
              <a:t/>
            </a:r>
            <a:endParaRPr>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6"/>
          <p:cNvSpPr txBox="1"/>
          <p:nvPr>
            <p:ph type="ctrTitle"/>
          </p:nvPr>
        </p:nvSpPr>
        <p:spPr>
          <a:xfrm>
            <a:off x="734250" y="263050"/>
            <a:ext cx="7675500" cy="1197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t>Why we choose this project?</a:t>
            </a:r>
            <a:endParaRPr b="1" u="sng"/>
          </a:p>
        </p:txBody>
      </p:sp>
      <p:sp>
        <p:nvSpPr>
          <p:cNvPr id="172" name="Google Shape;172;p6"/>
          <p:cNvSpPr txBox="1"/>
          <p:nvPr>
            <p:ph idx="1" type="subTitle"/>
          </p:nvPr>
        </p:nvSpPr>
        <p:spPr>
          <a:xfrm>
            <a:off x="3654475" y="1460650"/>
            <a:ext cx="5061300" cy="3206100"/>
          </a:xfrm>
          <a:prstGeom prst="rect">
            <a:avLst/>
          </a:prstGeom>
          <a:noFill/>
          <a:ln>
            <a:noFill/>
          </a:ln>
        </p:spPr>
        <p:txBody>
          <a:bodyPr anchorCtr="0" anchor="t" bIns="91425" lIns="91425" spcFirstLastPara="1" rIns="91425" wrap="square" tIns="91425">
            <a:normAutofit lnSpcReduction="20000"/>
          </a:bodyPr>
          <a:lstStyle/>
          <a:p>
            <a:pPr indent="-349250" lvl="0" marL="457200" rtl="0" algn="l">
              <a:lnSpc>
                <a:spcPct val="90000"/>
              </a:lnSpc>
              <a:spcBef>
                <a:spcPts val="0"/>
              </a:spcBef>
              <a:spcAft>
                <a:spcPts val="0"/>
              </a:spcAft>
              <a:buSzPts val="1900"/>
              <a:buFont typeface="Trebuchet MS"/>
              <a:buChar char="●"/>
            </a:pPr>
            <a:r>
              <a:rPr lang="en" sz="1900">
                <a:latin typeface="Trebuchet MS"/>
                <a:ea typeface="Trebuchet MS"/>
                <a:cs typeface="Trebuchet MS"/>
                <a:sym typeface="Trebuchet MS"/>
              </a:rPr>
              <a:t>This need is met by EcoTrack, which offers a feature-rich platform that allows users to log their everyday activities, get individualized sustainability advice, and see their development over time</a:t>
            </a:r>
            <a:endParaRPr sz="1900">
              <a:latin typeface="Trebuchet MS"/>
              <a:ea typeface="Trebuchet MS"/>
              <a:cs typeface="Trebuchet MS"/>
              <a:sym typeface="Trebuchet MS"/>
            </a:endParaRPr>
          </a:p>
          <a:p>
            <a:pPr indent="0" lvl="0" marL="0" rtl="0" algn="l">
              <a:lnSpc>
                <a:spcPct val="90000"/>
              </a:lnSpc>
              <a:spcBef>
                <a:spcPts val="0"/>
              </a:spcBef>
              <a:spcAft>
                <a:spcPts val="0"/>
              </a:spcAft>
              <a:buSzPts val="1300"/>
              <a:buNone/>
            </a:pPr>
            <a:r>
              <a:t/>
            </a:r>
            <a:endParaRPr sz="1900">
              <a:latin typeface="Trebuchet MS"/>
              <a:ea typeface="Trebuchet MS"/>
              <a:cs typeface="Trebuchet MS"/>
              <a:sym typeface="Trebuchet MS"/>
            </a:endParaRPr>
          </a:p>
          <a:p>
            <a:pPr indent="0" lvl="0" marL="0" rtl="0" algn="l">
              <a:lnSpc>
                <a:spcPct val="90000"/>
              </a:lnSpc>
              <a:spcBef>
                <a:spcPts val="0"/>
              </a:spcBef>
              <a:spcAft>
                <a:spcPts val="0"/>
              </a:spcAft>
              <a:buSzPts val="1300"/>
              <a:buNone/>
            </a:pPr>
            <a:r>
              <a:t/>
            </a:r>
            <a:endParaRPr sz="1900">
              <a:latin typeface="Trebuchet MS"/>
              <a:ea typeface="Trebuchet MS"/>
              <a:cs typeface="Trebuchet MS"/>
              <a:sym typeface="Trebuchet MS"/>
            </a:endParaRPr>
          </a:p>
          <a:p>
            <a:pPr indent="0" lvl="0" marL="0" rtl="0" algn="l">
              <a:lnSpc>
                <a:spcPct val="90000"/>
              </a:lnSpc>
              <a:spcBef>
                <a:spcPts val="0"/>
              </a:spcBef>
              <a:spcAft>
                <a:spcPts val="0"/>
              </a:spcAft>
              <a:buSzPts val="1300"/>
              <a:buNone/>
            </a:pPr>
            <a:r>
              <a:t/>
            </a:r>
            <a:endParaRPr sz="1900">
              <a:latin typeface="Trebuchet MS"/>
              <a:ea typeface="Trebuchet MS"/>
              <a:cs typeface="Trebuchet MS"/>
              <a:sym typeface="Trebuchet MS"/>
            </a:endParaRPr>
          </a:p>
          <a:p>
            <a:pPr indent="-349250" lvl="0" marL="457200" rtl="0" algn="l">
              <a:lnSpc>
                <a:spcPct val="90000"/>
              </a:lnSpc>
              <a:spcBef>
                <a:spcPts val="0"/>
              </a:spcBef>
              <a:spcAft>
                <a:spcPts val="0"/>
              </a:spcAft>
              <a:buSzPts val="1900"/>
              <a:buFont typeface="Trebuchet MS"/>
              <a:buChar char="●"/>
            </a:pPr>
            <a:r>
              <a:rPr lang="en" sz="1900">
                <a:latin typeface="Trebuchet MS"/>
                <a:ea typeface="Trebuchet MS"/>
                <a:cs typeface="Trebuchet MS"/>
                <a:sym typeface="Trebuchet MS"/>
              </a:rPr>
              <a:t>The need for individual responsibility and practical steps towards sustainability grows as climate change continues to pose a serious threat to our planet. </a:t>
            </a:r>
            <a:endParaRPr sz="1900">
              <a:latin typeface="Trebuchet MS"/>
              <a:ea typeface="Trebuchet MS"/>
              <a:cs typeface="Trebuchet MS"/>
              <a:sym typeface="Trebuchet MS"/>
            </a:endParaRPr>
          </a:p>
        </p:txBody>
      </p:sp>
      <p:pic>
        <p:nvPicPr>
          <p:cNvPr id="173" name="Google Shape;173;p6"/>
          <p:cNvPicPr preferRelativeResize="0"/>
          <p:nvPr/>
        </p:nvPicPr>
        <p:blipFill rotWithShape="1">
          <a:blip r:embed="rId3">
            <a:alphaModFix/>
          </a:blip>
          <a:srcRect b="9512" l="14100" r="15432" t="11147"/>
          <a:stretch/>
        </p:blipFill>
        <p:spPr>
          <a:xfrm>
            <a:off x="671700" y="1672225"/>
            <a:ext cx="2360375" cy="2677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7"/>
          <p:cNvSpPr txBox="1"/>
          <p:nvPr>
            <p:ph type="ctrTitle"/>
          </p:nvPr>
        </p:nvSpPr>
        <p:spPr>
          <a:xfrm>
            <a:off x="2083800" y="98650"/>
            <a:ext cx="4976400" cy="1087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n" u="sng"/>
              <a:t>Aim of project</a:t>
            </a:r>
            <a:endParaRPr b="1" u="sng"/>
          </a:p>
        </p:txBody>
      </p:sp>
      <p:sp>
        <p:nvSpPr>
          <p:cNvPr id="179" name="Google Shape;179;p7"/>
          <p:cNvSpPr txBox="1"/>
          <p:nvPr>
            <p:ph idx="1" type="subTitle"/>
          </p:nvPr>
        </p:nvSpPr>
        <p:spPr>
          <a:xfrm>
            <a:off x="577775" y="1186150"/>
            <a:ext cx="8126100" cy="3476100"/>
          </a:xfrm>
          <a:prstGeom prst="rect">
            <a:avLst/>
          </a:prstGeom>
          <a:noFill/>
          <a:ln>
            <a:noFill/>
          </a:ln>
        </p:spPr>
        <p:txBody>
          <a:bodyPr anchorCtr="0" anchor="t" bIns="91425" lIns="91425" spcFirstLastPara="1" rIns="91425" wrap="square" tIns="91425">
            <a:normAutofit/>
          </a:bodyPr>
          <a:lstStyle/>
          <a:p>
            <a:pPr indent="-349250" lvl="0" marL="457200" rtl="0" algn="l">
              <a:lnSpc>
                <a:spcPct val="90000"/>
              </a:lnSpc>
              <a:spcBef>
                <a:spcPts val="0"/>
              </a:spcBef>
              <a:spcAft>
                <a:spcPts val="0"/>
              </a:spcAft>
              <a:buSzPts val="1900"/>
              <a:buFont typeface="Trebuchet MS"/>
              <a:buChar char="●"/>
            </a:pPr>
            <a:r>
              <a:rPr lang="en"/>
              <a:t>Empower individuals by providing easy access to tools and resources that help them understand and reduce their carbon footprints.</a:t>
            </a:r>
            <a:endParaRPr/>
          </a:p>
          <a:p>
            <a:pPr indent="0" lvl="0" marL="457200" rtl="0" algn="l">
              <a:lnSpc>
                <a:spcPct val="90000"/>
              </a:lnSpc>
              <a:spcBef>
                <a:spcPts val="0"/>
              </a:spcBef>
              <a:spcAft>
                <a:spcPts val="0"/>
              </a:spcAft>
              <a:buSzPts val="1300"/>
              <a:buNone/>
            </a:pPr>
            <a:r>
              <a:t/>
            </a:r>
            <a:endParaRPr/>
          </a:p>
          <a:p>
            <a:pPr indent="-311150" lvl="0" marL="457200" rtl="0" algn="l">
              <a:lnSpc>
                <a:spcPct val="115000"/>
              </a:lnSpc>
              <a:spcBef>
                <a:spcPts val="1200"/>
              </a:spcBef>
              <a:spcAft>
                <a:spcPts val="0"/>
              </a:spcAft>
              <a:buSzPts val="1300"/>
              <a:buChar char="●"/>
            </a:pPr>
            <a:r>
              <a:rPr lang="en"/>
              <a:t>Provide tailored tips and recommendations that promote sustainable living practices.</a:t>
            </a:r>
            <a:endParaRPr/>
          </a:p>
          <a:p>
            <a:pPr indent="0" lvl="0" marL="457200" rtl="0" algn="l">
              <a:lnSpc>
                <a:spcPct val="115000"/>
              </a:lnSpc>
              <a:spcBef>
                <a:spcPts val="1200"/>
              </a:spcBef>
              <a:spcAft>
                <a:spcPts val="0"/>
              </a:spcAft>
              <a:buSzPts val="1300"/>
              <a:buNone/>
            </a:pPr>
            <a:r>
              <a:t/>
            </a:r>
            <a:endParaRPr/>
          </a:p>
          <a:p>
            <a:pPr indent="-311150" lvl="0" marL="457200" rtl="0" algn="l">
              <a:lnSpc>
                <a:spcPct val="90000"/>
              </a:lnSpc>
              <a:spcBef>
                <a:spcPts val="1200"/>
              </a:spcBef>
              <a:spcAft>
                <a:spcPts val="0"/>
              </a:spcAft>
              <a:buSzPts val="1300"/>
              <a:buChar char="●"/>
            </a:pPr>
            <a:r>
              <a:rPr lang="en"/>
              <a:t>Develop a platform for eco-conscious users to share experiences, collaborate, and support each other on their sustainability journeys.</a:t>
            </a:r>
            <a:endParaRPr/>
          </a:p>
          <a:p>
            <a:pPr indent="0" lvl="0" marL="457200" rtl="0" algn="l">
              <a:lnSpc>
                <a:spcPct val="90000"/>
              </a:lnSpc>
              <a:spcBef>
                <a:spcPts val="0"/>
              </a:spcBef>
              <a:spcAft>
                <a:spcPts val="0"/>
              </a:spcAft>
              <a:buSzPts val="1300"/>
              <a:buNone/>
            </a:pPr>
            <a:r>
              <a:t/>
            </a:r>
            <a:endParaRPr/>
          </a:p>
          <a:p>
            <a:pPr indent="0" lvl="0" marL="457200" rtl="0" algn="l">
              <a:lnSpc>
                <a:spcPct val="90000"/>
              </a:lnSpc>
              <a:spcBef>
                <a:spcPts val="0"/>
              </a:spcBef>
              <a:spcAft>
                <a:spcPts val="0"/>
              </a:spcAft>
              <a:buSzPts val="1300"/>
              <a:buNone/>
            </a:pPr>
            <a:r>
              <a:t/>
            </a:r>
            <a:endParaRPr/>
          </a:p>
          <a:p>
            <a:pPr indent="-311150" lvl="0" marL="457200" rtl="0" algn="l">
              <a:lnSpc>
                <a:spcPct val="90000"/>
              </a:lnSpc>
              <a:spcBef>
                <a:spcPts val="0"/>
              </a:spcBef>
              <a:spcAft>
                <a:spcPts val="0"/>
              </a:spcAft>
              <a:buSzPts val="1300"/>
              <a:buChar char="●"/>
            </a:pPr>
            <a:r>
              <a:rPr lang="en"/>
              <a:t>Align with SDGs 12 and 13 to contribute to global efforts in promoting responsible consumption and combating climate change.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8"/>
          <p:cNvSpPr txBox="1"/>
          <p:nvPr>
            <p:ph type="ctrTitle"/>
          </p:nvPr>
        </p:nvSpPr>
        <p:spPr>
          <a:xfrm>
            <a:off x="3029750" y="0"/>
            <a:ext cx="5448900" cy="933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b="1" lang="en" u="sng"/>
              <a:t>Features</a:t>
            </a:r>
            <a:endParaRPr b="1" u="sng"/>
          </a:p>
        </p:txBody>
      </p:sp>
      <p:sp>
        <p:nvSpPr>
          <p:cNvPr id="185" name="Google Shape;185;p8"/>
          <p:cNvSpPr txBox="1"/>
          <p:nvPr>
            <p:ph idx="1" type="subTitle"/>
          </p:nvPr>
        </p:nvSpPr>
        <p:spPr>
          <a:xfrm>
            <a:off x="4304500" y="1057875"/>
            <a:ext cx="4530000" cy="3714600"/>
          </a:xfrm>
          <a:prstGeom prst="rect">
            <a:avLst/>
          </a:prstGeom>
          <a:noFill/>
          <a:ln>
            <a:noFill/>
          </a:ln>
        </p:spPr>
        <p:txBody>
          <a:bodyPr anchorCtr="0" anchor="t" bIns="91425" lIns="91425" spcFirstLastPara="1" rIns="91425" wrap="square" tIns="91425">
            <a:normAutofit lnSpcReduction="20000"/>
          </a:bodyPr>
          <a:lstStyle/>
          <a:p>
            <a:pPr indent="-311150" lvl="0" marL="457200" rtl="0" algn="l">
              <a:lnSpc>
                <a:spcPct val="100000"/>
              </a:lnSpc>
              <a:spcBef>
                <a:spcPts val="0"/>
              </a:spcBef>
              <a:spcAft>
                <a:spcPts val="0"/>
              </a:spcAft>
              <a:buSzPts val="1300"/>
              <a:buAutoNum type="arabicPeriod"/>
            </a:pPr>
            <a:r>
              <a:rPr lang="en"/>
              <a:t> User Registration and Login:Personalized profiles ensure secure user authentication.</a:t>
            </a:r>
            <a:endParaRPr/>
          </a:p>
          <a:p>
            <a:pPr indent="0" lvl="0" marL="457200" rtl="0" algn="l">
              <a:lnSpc>
                <a:spcPct val="100000"/>
              </a:lnSpc>
              <a:spcBef>
                <a:spcPts val="0"/>
              </a:spcBef>
              <a:spcAft>
                <a:spcPts val="0"/>
              </a:spcAft>
              <a:buSzPts val="1300"/>
              <a:buNone/>
            </a:pPr>
            <a:r>
              <a:t/>
            </a:r>
            <a:endParaRPr/>
          </a:p>
          <a:p>
            <a:pPr indent="-311150" lvl="0" marL="457200" rtl="0" algn="l">
              <a:lnSpc>
                <a:spcPct val="100000"/>
              </a:lnSpc>
              <a:spcBef>
                <a:spcPts val="0"/>
              </a:spcBef>
              <a:spcAft>
                <a:spcPts val="0"/>
              </a:spcAft>
              <a:buSzPts val="1300"/>
              <a:buAutoNum type="arabicPeriod"/>
            </a:pPr>
            <a:r>
              <a:rPr lang="en"/>
              <a:t> Daily Activity Tracking:Calculate and present the results of carbon emissions to users, using activity data.</a:t>
            </a:r>
            <a:endParaRPr/>
          </a:p>
          <a:p>
            <a:pPr indent="0" lvl="0" marL="457200" rtl="0" algn="l">
              <a:lnSpc>
                <a:spcPct val="100000"/>
              </a:lnSpc>
              <a:spcBef>
                <a:spcPts val="0"/>
              </a:spcBef>
              <a:spcAft>
                <a:spcPts val="0"/>
              </a:spcAft>
              <a:buSzPts val="1300"/>
              <a:buNone/>
            </a:pPr>
            <a:r>
              <a:t/>
            </a:r>
            <a:endParaRPr/>
          </a:p>
          <a:p>
            <a:pPr indent="-311150" lvl="0" marL="457200" rtl="0" algn="l">
              <a:lnSpc>
                <a:spcPct val="100000"/>
              </a:lnSpc>
              <a:spcBef>
                <a:spcPts val="0"/>
              </a:spcBef>
              <a:spcAft>
                <a:spcPts val="0"/>
              </a:spcAft>
              <a:buSzPts val="1300"/>
              <a:buAutoNum type="arabicPeriod"/>
            </a:pPr>
            <a:r>
              <a:rPr lang="en"/>
              <a:t> Personalized Tips:Apply artificial intelligence models to examine user information and produce tailored suggestions.</a:t>
            </a:r>
            <a:endParaRPr/>
          </a:p>
          <a:p>
            <a:pPr indent="0" lvl="0" marL="457200" rtl="0" algn="l">
              <a:lnSpc>
                <a:spcPct val="100000"/>
              </a:lnSpc>
              <a:spcBef>
                <a:spcPts val="0"/>
              </a:spcBef>
              <a:spcAft>
                <a:spcPts val="0"/>
              </a:spcAft>
              <a:buSzPts val="1300"/>
              <a:buNone/>
            </a:pPr>
            <a:r>
              <a:t/>
            </a:r>
            <a:endParaRPr/>
          </a:p>
          <a:p>
            <a:pPr indent="-311150" lvl="0" marL="457200" rtl="0" algn="l">
              <a:lnSpc>
                <a:spcPct val="100000"/>
              </a:lnSpc>
              <a:spcBef>
                <a:spcPts val="0"/>
              </a:spcBef>
              <a:spcAft>
                <a:spcPts val="0"/>
              </a:spcAft>
              <a:buSzPts val="1300"/>
              <a:buAutoNum type="arabicPeriod"/>
            </a:pPr>
            <a:r>
              <a:rPr lang="en"/>
              <a:t>. Data Visualization: Utilize diagrams and illustrations to depict trends in carbon emissions and advancements throughout history</a:t>
            </a:r>
            <a:endParaRPr/>
          </a:p>
          <a:p>
            <a:pPr indent="0" lvl="0" marL="457200" rtl="0" algn="l">
              <a:lnSpc>
                <a:spcPct val="100000"/>
              </a:lnSpc>
              <a:spcBef>
                <a:spcPts val="0"/>
              </a:spcBef>
              <a:spcAft>
                <a:spcPts val="0"/>
              </a:spcAft>
              <a:buSzPts val="1300"/>
              <a:buNone/>
            </a:pPr>
            <a:r>
              <a:rPr lang="en"/>
              <a:t>.</a:t>
            </a:r>
            <a:endParaRPr/>
          </a:p>
          <a:p>
            <a:pPr indent="-311150" lvl="0" marL="457200" rtl="0" algn="l">
              <a:lnSpc>
                <a:spcPct val="100000"/>
              </a:lnSpc>
              <a:spcBef>
                <a:spcPts val="0"/>
              </a:spcBef>
              <a:spcAft>
                <a:spcPts val="0"/>
              </a:spcAft>
              <a:buSzPts val="1300"/>
              <a:buAutoNum type="arabicPeriod"/>
            </a:pPr>
            <a:r>
              <a:rPr lang="en"/>
              <a:t> Community Forum:Develop a platform for a community where members can talk about environmental issues, seek advice, and exchange advice.</a:t>
            </a:r>
            <a:endParaRPr/>
          </a:p>
          <a:p>
            <a:pPr indent="0" lvl="0" marL="457200" rtl="0" algn="l">
              <a:lnSpc>
                <a:spcPct val="100000"/>
              </a:lnSpc>
              <a:spcBef>
                <a:spcPts val="0"/>
              </a:spcBef>
              <a:spcAft>
                <a:spcPts val="0"/>
              </a:spcAft>
              <a:buSzPts val="1300"/>
              <a:buNone/>
            </a:pPr>
            <a:r>
              <a:t/>
            </a:r>
            <a:endParaRPr/>
          </a:p>
          <a:p>
            <a:pPr indent="-311150" lvl="0" marL="457200" rtl="0" algn="l">
              <a:lnSpc>
                <a:spcPct val="100000"/>
              </a:lnSpc>
              <a:spcBef>
                <a:spcPts val="0"/>
              </a:spcBef>
              <a:spcAft>
                <a:spcPts val="0"/>
              </a:spcAft>
              <a:buSzPts val="1300"/>
              <a:buAutoNum type="arabicPeriod"/>
            </a:pPr>
            <a:r>
              <a:rPr lang="en"/>
              <a:t> Impact Tracker:Display the cumulative environmental impact of individual and community actions.</a:t>
            </a:r>
            <a:endParaRPr/>
          </a:p>
        </p:txBody>
      </p:sp>
      <p:pic>
        <p:nvPicPr>
          <p:cNvPr id="186" name="Google Shape;186;p8"/>
          <p:cNvPicPr preferRelativeResize="0"/>
          <p:nvPr/>
        </p:nvPicPr>
        <p:blipFill rotWithShape="1">
          <a:blip r:embed="rId3">
            <a:alphaModFix/>
          </a:blip>
          <a:srcRect b="-1057" l="0" r="0" t="261"/>
          <a:stretch/>
        </p:blipFill>
        <p:spPr>
          <a:xfrm>
            <a:off x="152400" y="884350"/>
            <a:ext cx="3626026" cy="371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9"/>
          <p:cNvSpPr txBox="1"/>
          <p:nvPr>
            <p:ph type="ctrTitle"/>
          </p:nvPr>
        </p:nvSpPr>
        <p:spPr>
          <a:xfrm>
            <a:off x="2063250" y="77250"/>
            <a:ext cx="5017500" cy="1578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000"/>
              <a:buNone/>
            </a:pPr>
            <a:r>
              <a:rPr b="1" lang="en" u="sng"/>
              <a:t>Login page</a:t>
            </a:r>
            <a:endParaRPr b="1" u="sng"/>
          </a:p>
        </p:txBody>
      </p:sp>
      <p:sp>
        <p:nvSpPr>
          <p:cNvPr id="192" name="Google Shape;192;p9"/>
          <p:cNvSpPr txBox="1"/>
          <p:nvPr>
            <p:ph idx="1" type="subTitle"/>
          </p:nvPr>
        </p:nvSpPr>
        <p:spPr>
          <a:xfrm>
            <a:off x="3710400" y="1527150"/>
            <a:ext cx="5159400" cy="3327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1300"/>
              <a:buNone/>
            </a:pPr>
            <a:r>
              <a:rPr b="1" lang="en" sz="1200">
                <a:latin typeface="Arial"/>
                <a:ea typeface="Arial"/>
                <a:cs typeface="Arial"/>
                <a:sym typeface="Arial"/>
              </a:rPr>
              <a:t>Login Instructions:</a:t>
            </a:r>
            <a:endParaRPr b="1" sz="1200">
              <a:latin typeface="Arial"/>
              <a:ea typeface="Arial"/>
              <a:cs typeface="Arial"/>
              <a:sym typeface="Arial"/>
            </a:endParaRPr>
          </a:p>
          <a:p>
            <a:pPr indent="-304800" lvl="0" marL="457200" rtl="0" algn="l">
              <a:lnSpc>
                <a:spcPct val="105000"/>
              </a:lnSpc>
              <a:spcBef>
                <a:spcPts val="1200"/>
              </a:spcBef>
              <a:spcAft>
                <a:spcPts val="0"/>
              </a:spcAft>
              <a:buClr>
                <a:schemeClr val="lt1"/>
              </a:buClr>
              <a:buSzPts val="1200"/>
              <a:buFont typeface="Arial"/>
              <a:buAutoNum type="arabicPeriod"/>
            </a:pPr>
            <a:r>
              <a:rPr b="1" lang="en" sz="1200">
                <a:latin typeface="Arial"/>
                <a:ea typeface="Arial"/>
                <a:cs typeface="Arial"/>
                <a:sym typeface="Arial"/>
              </a:rPr>
              <a:t>Enter Your Credentials:</a:t>
            </a:r>
            <a:r>
              <a:rPr lang="en" sz="1200">
                <a:latin typeface="Arial"/>
                <a:ea typeface="Arial"/>
                <a:cs typeface="Arial"/>
                <a:sym typeface="Arial"/>
              </a:rPr>
              <a:t> Provide your username and password to access your account.</a:t>
            </a:r>
            <a:endParaRPr sz="1200">
              <a:latin typeface="Arial"/>
              <a:ea typeface="Arial"/>
              <a:cs typeface="Arial"/>
              <a:sym typeface="Arial"/>
            </a:endParaRPr>
          </a:p>
          <a:p>
            <a:pPr indent="-304800" lvl="0" marL="457200" rtl="0" algn="l">
              <a:lnSpc>
                <a:spcPct val="105000"/>
              </a:lnSpc>
              <a:spcBef>
                <a:spcPts val="0"/>
              </a:spcBef>
              <a:spcAft>
                <a:spcPts val="0"/>
              </a:spcAft>
              <a:buClr>
                <a:schemeClr val="lt1"/>
              </a:buClr>
              <a:buSzPts val="1200"/>
              <a:buFont typeface="Arial"/>
              <a:buAutoNum type="arabicPeriod"/>
            </a:pPr>
            <a:r>
              <a:rPr b="1" lang="en" sz="1200">
                <a:latin typeface="Arial"/>
                <a:ea typeface="Arial"/>
                <a:cs typeface="Arial"/>
                <a:sym typeface="Arial"/>
              </a:rPr>
              <a:t>Secure Access:</a:t>
            </a:r>
            <a:r>
              <a:rPr lang="en" sz="1200">
                <a:latin typeface="Arial"/>
                <a:ea typeface="Arial"/>
                <a:cs typeface="Arial"/>
                <a:sym typeface="Arial"/>
              </a:rPr>
              <a:t> Our platform uses advanced encryption to protect your data.</a:t>
            </a:r>
            <a:endParaRPr sz="1200">
              <a:latin typeface="Arial"/>
              <a:ea typeface="Arial"/>
              <a:cs typeface="Arial"/>
              <a:sym typeface="Arial"/>
            </a:endParaRPr>
          </a:p>
          <a:p>
            <a:pPr indent="-304800" lvl="0" marL="457200" rtl="0" algn="l">
              <a:lnSpc>
                <a:spcPct val="105000"/>
              </a:lnSpc>
              <a:spcBef>
                <a:spcPts val="0"/>
              </a:spcBef>
              <a:spcAft>
                <a:spcPts val="0"/>
              </a:spcAft>
              <a:buClr>
                <a:schemeClr val="lt1"/>
              </a:buClr>
              <a:buSzPts val="1200"/>
              <a:buFont typeface="Arial"/>
              <a:buAutoNum type="arabicPeriod"/>
            </a:pPr>
            <a:r>
              <a:rPr b="1" lang="en" sz="1200">
                <a:latin typeface="Arial"/>
                <a:ea typeface="Arial"/>
                <a:cs typeface="Arial"/>
                <a:sym typeface="Arial"/>
              </a:rPr>
              <a:t>Forgot Your Password?</a:t>
            </a:r>
            <a:r>
              <a:rPr lang="en" sz="1200">
                <a:latin typeface="Arial"/>
                <a:ea typeface="Arial"/>
                <a:cs typeface="Arial"/>
                <a:sym typeface="Arial"/>
              </a:rPr>
              <a:t> Click the "Forgot Password" link to reset it.</a:t>
            </a:r>
            <a:endParaRPr sz="1200">
              <a:latin typeface="Arial"/>
              <a:ea typeface="Arial"/>
              <a:cs typeface="Arial"/>
              <a:sym typeface="Arial"/>
            </a:endParaRPr>
          </a:p>
          <a:p>
            <a:pPr indent="0" lvl="0" marL="0" rtl="0" algn="l">
              <a:lnSpc>
                <a:spcPct val="105000"/>
              </a:lnSpc>
              <a:spcBef>
                <a:spcPts val="1200"/>
              </a:spcBef>
              <a:spcAft>
                <a:spcPts val="0"/>
              </a:spcAft>
              <a:buSzPts val="1300"/>
              <a:buNone/>
            </a:pPr>
            <a:r>
              <a:rPr b="1" lang="en" sz="1200">
                <a:latin typeface="Arial"/>
                <a:ea typeface="Arial"/>
                <a:cs typeface="Arial"/>
                <a:sym typeface="Arial"/>
              </a:rPr>
              <a:t>Why Log In?</a:t>
            </a:r>
            <a:endParaRPr b="1" sz="1200">
              <a:latin typeface="Arial"/>
              <a:ea typeface="Arial"/>
              <a:cs typeface="Arial"/>
              <a:sym typeface="Arial"/>
            </a:endParaRPr>
          </a:p>
          <a:p>
            <a:pPr indent="-304800" lvl="0" marL="457200" rtl="0" algn="l">
              <a:lnSpc>
                <a:spcPct val="105000"/>
              </a:lnSpc>
              <a:spcBef>
                <a:spcPts val="1200"/>
              </a:spcBef>
              <a:spcAft>
                <a:spcPts val="0"/>
              </a:spcAft>
              <a:buClr>
                <a:schemeClr val="lt1"/>
              </a:buClr>
              <a:buSzPts val="1200"/>
              <a:buFont typeface="Arial"/>
              <a:buChar char="●"/>
            </a:pPr>
            <a:r>
              <a:rPr b="1" lang="en" sz="1200">
                <a:latin typeface="Arial"/>
                <a:ea typeface="Arial"/>
                <a:cs typeface="Arial"/>
                <a:sym typeface="Arial"/>
              </a:rPr>
              <a:t>Enhanced Tracking:</a:t>
            </a:r>
            <a:r>
              <a:rPr lang="en" sz="1200">
                <a:latin typeface="Arial"/>
                <a:ea typeface="Arial"/>
                <a:cs typeface="Arial"/>
                <a:sym typeface="Arial"/>
              </a:rPr>
              <a:t> Save and review your historical data.</a:t>
            </a:r>
            <a:endParaRPr sz="1200">
              <a:latin typeface="Arial"/>
              <a:ea typeface="Arial"/>
              <a:cs typeface="Arial"/>
              <a:sym typeface="Arial"/>
            </a:endParaRPr>
          </a:p>
          <a:p>
            <a:pPr indent="-304800" lvl="0" marL="457200" rtl="0" algn="l">
              <a:lnSpc>
                <a:spcPct val="105000"/>
              </a:lnSpc>
              <a:spcBef>
                <a:spcPts val="0"/>
              </a:spcBef>
              <a:spcAft>
                <a:spcPts val="0"/>
              </a:spcAft>
              <a:buClr>
                <a:schemeClr val="lt1"/>
              </a:buClr>
              <a:buSzPts val="1200"/>
              <a:buFont typeface="Arial"/>
              <a:buChar char="●"/>
            </a:pPr>
            <a:r>
              <a:rPr b="1" lang="en" sz="1200">
                <a:latin typeface="Arial"/>
                <a:ea typeface="Arial"/>
                <a:cs typeface="Arial"/>
                <a:sym typeface="Arial"/>
              </a:rPr>
              <a:t>Customized Tips:</a:t>
            </a:r>
            <a:r>
              <a:rPr lang="en" sz="1200">
                <a:latin typeface="Arial"/>
                <a:ea typeface="Arial"/>
                <a:cs typeface="Arial"/>
                <a:sym typeface="Arial"/>
              </a:rPr>
              <a:t> Get recommendations based on your specific activities and goals.</a:t>
            </a:r>
            <a:endParaRPr sz="1200">
              <a:latin typeface="Arial"/>
              <a:ea typeface="Arial"/>
              <a:cs typeface="Arial"/>
              <a:sym typeface="Arial"/>
            </a:endParaRPr>
          </a:p>
          <a:p>
            <a:pPr indent="-304800" lvl="0" marL="457200" rtl="0" algn="l">
              <a:lnSpc>
                <a:spcPct val="105000"/>
              </a:lnSpc>
              <a:spcBef>
                <a:spcPts val="0"/>
              </a:spcBef>
              <a:spcAft>
                <a:spcPts val="0"/>
              </a:spcAft>
              <a:buClr>
                <a:schemeClr val="lt1"/>
              </a:buClr>
              <a:buSzPts val="1200"/>
              <a:buFont typeface="Arial"/>
              <a:buChar char="●"/>
            </a:pPr>
            <a:r>
              <a:rPr b="1" lang="en" sz="1200">
                <a:latin typeface="Arial"/>
                <a:ea typeface="Arial"/>
                <a:cs typeface="Arial"/>
                <a:sym typeface="Arial"/>
              </a:rPr>
              <a:t>Goal Setting:</a:t>
            </a:r>
            <a:r>
              <a:rPr lang="en" sz="1200">
                <a:latin typeface="Arial"/>
                <a:ea typeface="Arial"/>
                <a:cs typeface="Arial"/>
                <a:sym typeface="Arial"/>
              </a:rPr>
              <a:t> Set and monitor personalized sustainability goals.</a:t>
            </a:r>
            <a:endParaRPr sz="1200">
              <a:latin typeface="Arial"/>
              <a:ea typeface="Arial"/>
              <a:cs typeface="Arial"/>
              <a:sym typeface="Arial"/>
            </a:endParaRPr>
          </a:p>
          <a:p>
            <a:pPr indent="-304800" lvl="0" marL="457200" rtl="0" algn="l">
              <a:lnSpc>
                <a:spcPct val="105000"/>
              </a:lnSpc>
              <a:spcBef>
                <a:spcPts val="0"/>
              </a:spcBef>
              <a:spcAft>
                <a:spcPts val="0"/>
              </a:spcAft>
              <a:buClr>
                <a:schemeClr val="lt1"/>
              </a:buClr>
              <a:buSzPts val="1200"/>
              <a:buFont typeface="Arial"/>
              <a:buChar char="●"/>
            </a:pPr>
            <a:r>
              <a:rPr b="1" lang="en" sz="1200">
                <a:latin typeface="Arial"/>
                <a:ea typeface="Arial"/>
                <a:cs typeface="Arial"/>
                <a:sym typeface="Arial"/>
              </a:rPr>
              <a:t>Engage with the Community:</a:t>
            </a:r>
            <a:r>
              <a:rPr lang="en" sz="1200">
                <a:latin typeface="Arial"/>
                <a:ea typeface="Arial"/>
                <a:cs typeface="Arial"/>
                <a:sym typeface="Arial"/>
              </a:rPr>
              <a:t> Share your progress and learn from others</a:t>
            </a:r>
            <a:endParaRPr sz="1200">
              <a:latin typeface="Arial"/>
              <a:ea typeface="Arial"/>
              <a:cs typeface="Arial"/>
              <a:sym typeface="Arial"/>
            </a:endParaRPr>
          </a:p>
          <a:p>
            <a:pPr indent="0" lvl="0" marL="0" rtl="0" algn="l">
              <a:lnSpc>
                <a:spcPct val="90000"/>
              </a:lnSpc>
              <a:spcBef>
                <a:spcPts val="1200"/>
              </a:spcBef>
              <a:spcAft>
                <a:spcPts val="0"/>
              </a:spcAft>
              <a:buSzPts val="1300"/>
              <a:buNone/>
            </a:pPr>
            <a:r>
              <a:t/>
            </a:r>
            <a:endParaRPr sz="1400"/>
          </a:p>
        </p:txBody>
      </p:sp>
      <p:pic>
        <p:nvPicPr>
          <p:cNvPr id="193" name="Google Shape;193;p9"/>
          <p:cNvPicPr preferRelativeResize="0"/>
          <p:nvPr/>
        </p:nvPicPr>
        <p:blipFill rotWithShape="1">
          <a:blip r:embed="rId3">
            <a:alphaModFix/>
          </a:blip>
          <a:srcRect b="0" l="0" r="0" t="0"/>
          <a:stretch/>
        </p:blipFill>
        <p:spPr>
          <a:xfrm>
            <a:off x="105500" y="1527150"/>
            <a:ext cx="3245323" cy="1681400"/>
          </a:xfrm>
          <a:prstGeom prst="rect">
            <a:avLst/>
          </a:prstGeom>
          <a:noFill/>
          <a:ln>
            <a:noFill/>
          </a:ln>
        </p:spPr>
      </p:pic>
      <p:pic>
        <p:nvPicPr>
          <p:cNvPr id="194" name="Google Shape;194;p9"/>
          <p:cNvPicPr preferRelativeResize="0"/>
          <p:nvPr/>
        </p:nvPicPr>
        <p:blipFill rotWithShape="1">
          <a:blip r:embed="rId4">
            <a:alphaModFix/>
          </a:blip>
          <a:srcRect b="0" l="0" r="0" t="0"/>
          <a:stretch/>
        </p:blipFill>
        <p:spPr>
          <a:xfrm>
            <a:off x="152400" y="3360950"/>
            <a:ext cx="3245323" cy="1630150"/>
          </a:xfrm>
          <a:prstGeom prst="rect">
            <a:avLst/>
          </a:prstGeom>
          <a:noFill/>
          <a:ln>
            <a:noFill/>
          </a:ln>
        </p:spPr>
      </p:pic>
      <p:sp>
        <p:nvSpPr>
          <p:cNvPr id="195" name="Google Shape;195;p9"/>
          <p:cNvSpPr txBox="1"/>
          <p:nvPr/>
        </p:nvSpPr>
        <p:spPr>
          <a:xfrm>
            <a:off x="7712650" y="3053800"/>
            <a:ext cx="1448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